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6"/>
  </p:notesMasterIdLst>
  <p:sldIdLst>
    <p:sldId id="256" r:id="rId2"/>
    <p:sldId id="311" r:id="rId3"/>
    <p:sldId id="341" r:id="rId4"/>
    <p:sldId id="343" r:id="rId5"/>
    <p:sldId id="342" r:id="rId6"/>
    <p:sldId id="344" r:id="rId7"/>
    <p:sldId id="345" r:id="rId8"/>
    <p:sldId id="346" r:id="rId9"/>
    <p:sldId id="347" r:id="rId10"/>
    <p:sldId id="348" r:id="rId11"/>
    <p:sldId id="349" r:id="rId12"/>
    <p:sldId id="259" r:id="rId13"/>
    <p:sldId id="350" r:id="rId14"/>
    <p:sldId id="351" r:id="rId15"/>
    <p:sldId id="352" r:id="rId16"/>
    <p:sldId id="353" r:id="rId17"/>
    <p:sldId id="354" r:id="rId18"/>
    <p:sldId id="355" r:id="rId19"/>
    <p:sldId id="360" r:id="rId20"/>
    <p:sldId id="358" r:id="rId21"/>
    <p:sldId id="361" r:id="rId22"/>
    <p:sldId id="362" r:id="rId23"/>
    <p:sldId id="359" r:id="rId24"/>
    <p:sldId id="363" r:id="rId25"/>
  </p:sldIdLst>
  <p:sldSz cx="9144000" cy="5143500" type="screen16x9"/>
  <p:notesSz cx="6858000" cy="9144000"/>
  <p:embeddedFontLst>
    <p:embeddedFont>
      <p:font typeface="Anton" pitchFamily="2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CA0"/>
    <a:srgbClr val="6E7B59"/>
    <a:srgbClr val="DCB364"/>
    <a:srgbClr val="AF5C46"/>
    <a:srgbClr val="9CA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3EA892-8FC1-47FB-9417-35C606A66C3E}" v="116" dt="2023-03-05T14:52:57.362"/>
  </p1510:revLst>
</p1510:revInfo>
</file>

<file path=ppt/tableStyles.xml><?xml version="1.0" encoding="utf-8"?>
<a:tblStyleLst xmlns:a="http://schemas.openxmlformats.org/drawingml/2006/main" def="{DA2D8474-318A-494F-AFAC-9A3F4266071B}">
  <a:tblStyle styleId="{DA2D8474-318A-494F-AFAC-9A3F426607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采紋 吳" userId="a8b62ba60823c0ee" providerId="LiveId" clId="{BA3EA892-8FC1-47FB-9417-35C606A66C3E}"/>
    <pc:docChg chg="modSld">
      <pc:chgData name="采紋 吳" userId="a8b62ba60823c0ee" providerId="LiveId" clId="{BA3EA892-8FC1-47FB-9417-35C606A66C3E}" dt="2023-03-05T14:52:57.362" v="123"/>
      <pc:docMkLst>
        <pc:docMk/>
      </pc:docMkLst>
      <pc:sldChg chg="addSp delSp modSp modTransition modAnim">
        <pc:chgData name="采紋 吳" userId="a8b62ba60823c0ee" providerId="LiveId" clId="{BA3EA892-8FC1-47FB-9417-35C606A66C3E}" dt="2023-03-05T14:13:04.488" v="29"/>
        <pc:sldMkLst>
          <pc:docMk/>
          <pc:sldMk cId="0" sldId="256"/>
        </pc:sldMkLst>
        <pc:picChg chg="add del mod">
          <ac:chgData name="采紋 吳" userId="a8b62ba60823c0ee" providerId="LiveId" clId="{BA3EA892-8FC1-47FB-9417-35C606A66C3E}" dt="2023-03-05T13:53:30.358" v="1"/>
          <ac:picMkLst>
            <pc:docMk/>
            <pc:sldMk cId="0" sldId="256"/>
            <ac:picMk id="3" creationId="{0F4CAD60-AF8C-6F36-CEBE-9EE01552E3BB}"/>
          </ac:picMkLst>
        </pc:picChg>
        <pc:picChg chg="add del mod">
          <ac:chgData name="采紋 吳" userId="a8b62ba60823c0ee" providerId="LiveId" clId="{BA3EA892-8FC1-47FB-9417-35C606A66C3E}" dt="2023-03-05T13:53:39.736" v="3"/>
          <ac:picMkLst>
            <pc:docMk/>
            <pc:sldMk cId="0" sldId="256"/>
            <ac:picMk id="4" creationId="{7E1A9AA7-FF4F-B866-111A-DB57A499216F}"/>
          </ac:picMkLst>
        </pc:picChg>
        <pc:picChg chg="add del mod">
          <ac:chgData name="采紋 吳" userId="a8b62ba60823c0ee" providerId="LiveId" clId="{BA3EA892-8FC1-47FB-9417-35C606A66C3E}" dt="2023-03-05T13:59:43.865" v="6"/>
          <ac:picMkLst>
            <pc:docMk/>
            <pc:sldMk cId="0" sldId="256"/>
            <ac:picMk id="5" creationId="{C0E3A472-E026-7281-0098-FB6F679AB459}"/>
          </ac:picMkLst>
        </pc:picChg>
        <pc:picChg chg="add del mod">
          <ac:chgData name="采紋 吳" userId="a8b62ba60823c0ee" providerId="LiveId" clId="{BA3EA892-8FC1-47FB-9417-35C606A66C3E}" dt="2023-03-05T14:03:39.449" v="8"/>
          <ac:picMkLst>
            <pc:docMk/>
            <pc:sldMk cId="0" sldId="256"/>
            <ac:picMk id="6" creationId="{C70059E0-6F7B-F920-4959-344E9F64E360}"/>
          </ac:picMkLst>
        </pc:picChg>
        <pc:picChg chg="add del mod">
          <ac:chgData name="采紋 吳" userId="a8b62ba60823c0ee" providerId="LiveId" clId="{BA3EA892-8FC1-47FB-9417-35C606A66C3E}" dt="2023-03-05T14:05:04.288" v="10"/>
          <ac:picMkLst>
            <pc:docMk/>
            <pc:sldMk cId="0" sldId="256"/>
            <ac:picMk id="7" creationId="{65E97468-067A-4943-AF10-0825997D2833}"/>
          </ac:picMkLst>
        </pc:picChg>
        <pc:picChg chg="add del mod">
          <ac:chgData name="采紋 吳" userId="a8b62ba60823c0ee" providerId="LiveId" clId="{BA3EA892-8FC1-47FB-9417-35C606A66C3E}" dt="2023-03-05T14:07:16.009" v="12"/>
          <ac:picMkLst>
            <pc:docMk/>
            <pc:sldMk cId="0" sldId="256"/>
            <ac:picMk id="8" creationId="{B027245C-B79D-16A8-BD0E-E60B76B9997B}"/>
          </ac:picMkLst>
        </pc:picChg>
        <pc:picChg chg="add del mod">
          <ac:chgData name="采紋 吳" userId="a8b62ba60823c0ee" providerId="LiveId" clId="{BA3EA892-8FC1-47FB-9417-35C606A66C3E}" dt="2023-03-05T14:07:45.779" v="14"/>
          <ac:picMkLst>
            <pc:docMk/>
            <pc:sldMk cId="0" sldId="256"/>
            <ac:picMk id="9" creationId="{DC398C82-E739-48D4-7F8E-1ABC1D7A8FBF}"/>
          </ac:picMkLst>
        </pc:picChg>
        <pc:picChg chg="add del mod">
          <ac:chgData name="采紋 吳" userId="a8b62ba60823c0ee" providerId="LiveId" clId="{BA3EA892-8FC1-47FB-9417-35C606A66C3E}" dt="2023-03-05T14:08:06.552" v="16"/>
          <ac:picMkLst>
            <pc:docMk/>
            <pc:sldMk cId="0" sldId="256"/>
            <ac:picMk id="10" creationId="{60736F52-2480-3814-87D0-52993B4B1B55}"/>
          </ac:picMkLst>
        </pc:picChg>
        <pc:picChg chg="add del mod">
          <ac:chgData name="采紋 吳" userId="a8b62ba60823c0ee" providerId="LiveId" clId="{BA3EA892-8FC1-47FB-9417-35C606A66C3E}" dt="2023-03-05T14:08:40.147" v="18"/>
          <ac:picMkLst>
            <pc:docMk/>
            <pc:sldMk cId="0" sldId="256"/>
            <ac:picMk id="11" creationId="{7ABC0C47-A665-A864-652F-2209B1962DA7}"/>
          </ac:picMkLst>
        </pc:picChg>
        <pc:picChg chg="add del mod">
          <ac:chgData name="采紋 吳" userId="a8b62ba60823c0ee" providerId="LiveId" clId="{BA3EA892-8FC1-47FB-9417-35C606A66C3E}" dt="2023-03-05T14:09:37.107" v="20"/>
          <ac:picMkLst>
            <pc:docMk/>
            <pc:sldMk cId="0" sldId="256"/>
            <ac:picMk id="12" creationId="{F123F05C-17D8-E6A5-BACF-6F3CB7430233}"/>
          </ac:picMkLst>
        </pc:picChg>
        <pc:picChg chg="add del mod">
          <ac:chgData name="采紋 吳" userId="a8b62ba60823c0ee" providerId="LiveId" clId="{BA3EA892-8FC1-47FB-9417-35C606A66C3E}" dt="2023-03-05T14:10:17.657" v="22"/>
          <ac:picMkLst>
            <pc:docMk/>
            <pc:sldMk cId="0" sldId="256"/>
            <ac:picMk id="13" creationId="{397EE943-906E-5366-2081-3F3DD335430E}"/>
          </ac:picMkLst>
        </pc:picChg>
        <pc:picChg chg="add del mod">
          <ac:chgData name="采紋 吳" userId="a8b62ba60823c0ee" providerId="LiveId" clId="{BA3EA892-8FC1-47FB-9417-35C606A66C3E}" dt="2023-03-05T14:10:43.418" v="24"/>
          <ac:picMkLst>
            <pc:docMk/>
            <pc:sldMk cId="0" sldId="256"/>
            <ac:picMk id="14" creationId="{B0F091DF-EC2B-3465-AC25-5BC4D66889DE}"/>
          </ac:picMkLst>
        </pc:picChg>
        <pc:picChg chg="add del mod">
          <ac:chgData name="采紋 吳" userId="a8b62ba60823c0ee" providerId="LiveId" clId="{BA3EA892-8FC1-47FB-9417-35C606A66C3E}" dt="2023-03-05T14:12:17.267" v="26"/>
          <ac:picMkLst>
            <pc:docMk/>
            <pc:sldMk cId="0" sldId="256"/>
            <ac:picMk id="15" creationId="{E067D329-8798-88B0-3E5A-132886227A22}"/>
          </ac:picMkLst>
        </pc:picChg>
        <pc:picChg chg="add del mod">
          <ac:chgData name="采紋 吳" userId="a8b62ba60823c0ee" providerId="LiveId" clId="{BA3EA892-8FC1-47FB-9417-35C606A66C3E}" dt="2023-03-05T14:12:54.912" v="28"/>
          <ac:picMkLst>
            <pc:docMk/>
            <pc:sldMk cId="0" sldId="256"/>
            <ac:picMk id="16" creationId="{45A3C052-D55D-059F-AAF2-DBA6D735F8BA}"/>
          </ac:picMkLst>
        </pc:picChg>
        <pc:picChg chg="add mod">
          <ac:chgData name="采紋 吳" userId="a8b62ba60823c0ee" providerId="LiveId" clId="{BA3EA892-8FC1-47FB-9417-35C606A66C3E}" dt="2023-03-05T14:13:04.488" v="29"/>
          <ac:picMkLst>
            <pc:docMk/>
            <pc:sldMk cId="0" sldId="256"/>
            <ac:picMk id="17" creationId="{2DEEF63B-30B4-EE28-AC84-94D4DB47D256}"/>
          </ac:picMkLst>
        </pc:picChg>
      </pc:sldChg>
      <pc:sldChg chg="addSp modSp modTransition">
        <pc:chgData name="采紋 吳" userId="a8b62ba60823c0ee" providerId="LiveId" clId="{BA3EA892-8FC1-47FB-9417-35C606A66C3E}" dt="2023-03-05T14:26:58.355" v="65"/>
        <pc:sldMkLst>
          <pc:docMk/>
          <pc:sldMk cId="0" sldId="259"/>
        </pc:sldMkLst>
        <pc:picChg chg="add mod">
          <ac:chgData name="采紋 吳" userId="a8b62ba60823c0ee" providerId="LiveId" clId="{BA3EA892-8FC1-47FB-9417-35C606A66C3E}" dt="2023-03-05T14:26:58.355" v="65"/>
          <ac:picMkLst>
            <pc:docMk/>
            <pc:sldMk cId="0" sldId="259"/>
            <ac:picMk id="3" creationId="{359456D0-1BC3-F8B1-972F-FDA3865537B3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52:03.498" v="121"/>
        <pc:sldMkLst>
          <pc:docMk/>
          <pc:sldMk cId="4154755776" sldId="311"/>
        </pc:sldMkLst>
        <pc:picChg chg="add del mod">
          <ac:chgData name="采紋 吳" userId="a8b62ba60823c0ee" providerId="LiveId" clId="{BA3EA892-8FC1-47FB-9417-35C606A66C3E}" dt="2023-03-05T14:03:39.449" v="8"/>
          <ac:picMkLst>
            <pc:docMk/>
            <pc:sldMk cId="4154755776" sldId="311"/>
            <ac:picMk id="4" creationId="{B4C99A75-0974-A62F-8A73-46A6472F0FD2}"/>
          </ac:picMkLst>
        </pc:picChg>
        <pc:picChg chg="add del mod">
          <ac:chgData name="采紋 吳" userId="a8b62ba60823c0ee" providerId="LiveId" clId="{BA3EA892-8FC1-47FB-9417-35C606A66C3E}" dt="2023-03-05T14:05:04.288" v="10"/>
          <ac:picMkLst>
            <pc:docMk/>
            <pc:sldMk cId="4154755776" sldId="311"/>
            <ac:picMk id="5" creationId="{0F8C1ABF-2301-CFC4-9680-D04ABF20DFFC}"/>
          </ac:picMkLst>
        </pc:picChg>
        <pc:picChg chg="add del mod">
          <ac:chgData name="采紋 吳" userId="a8b62ba60823c0ee" providerId="LiveId" clId="{BA3EA892-8FC1-47FB-9417-35C606A66C3E}" dt="2023-03-05T14:07:16.009" v="12"/>
          <ac:picMkLst>
            <pc:docMk/>
            <pc:sldMk cId="4154755776" sldId="311"/>
            <ac:picMk id="6" creationId="{0E07D8C2-58C3-7860-498C-63D743AB97EF}"/>
          </ac:picMkLst>
        </pc:picChg>
        <pc:picChg chg="add del mod">
          <ac:chgData name="采紋 吳" userId="a8b62ba60823c0ee" providerId="LiveId" clId="{BA3EA892-8FC1-47FB-9417-35C606A66C3E}" dt="2023-03-05T14:51:41.919" v="120"/>
          <ac:picMkLst>
            <pc:docMk/>
            <pc:sldMk cId="4154755776" sldId="311"/>
            <ac:picMk id="7" creationId="{87FF91BB-37C1-A0B4-89FA-E76E4A0B1989}"/>
          </ac:picMkLst>
        </pc:picChg>
        <pc:picChg chg="add mod">
          <ac:chgData name="采紋 吳" userId="a8b62ba60823c0ee" providerId="LiveId" clId="{BA3EA892-8FC1-47FB-9417-35C606A66C3E}" dt="2023-03-05T14:52:03.498" v="121"/>
          <ac:picMkLst>
            <pc:docMk/>
            <pc:sldMk cId="4154755776" sldId="311"/>
            <ac:picMk id="8" creationId="{2E5009D5-113C-B6DB-BCBE-35E19A150BC6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52:57.362" v="123"/>
        <pc:sldMkLst>
          <pc:docMk/>
          <pc:sldMk cId="1037052812" sldId="341"/>
        </pc:sldMkLst>
        <pc:picChg chg="add del mod">
          <ac:chgData name="采紋 吳" userId="a8b62ba60823c0ee" providerId="LiveId" clId="{BA3EA892-8FC1-47FB-9417-35C606A66C3E}" dt="2023-03-05T14:03:39.449" v="8"/>
          <ac:picMkLst>
            <pc:docMk/>
            <pc:sldMk cId="1037052812" sldId="341"/>
            <ac:picMk id="7" creationId="{C7964900-33C7-6F18-4211-45A587BBF36D}"/>
          </ac:picMkLst>
        </pc:picChg>
        <pc:picChg chg="add del mod">
          <ac:chgData name="采紋 吳" userId="a8b62ba60823c0ee" providerId="LiveId" clId="{BA3EA892-8FC1-47FB-9417-35C606A66C3E}" dt="2023-03-05T14:15:28.261" v="32"/>
          <ac:picMkLst>
            <pc:docMk/>
            <pc:sldMk cId="1037052812" sldId="341"/>
            <ac:picMk id="10" creationId="{A8CC5AE4-C83A-95C6-B150-BD233D8B2596}"/>
          </ac:picMkLst>
        </pc:picChg>
        <pc:picChg chg="add del mod">
          <ac:chgData name="采紋 吳" userId="a8b62ba60823c0ee" providerId="LiveId" clId="{BA3EA892-8FC1-47FB-9417-35C606A66C3E}" dt="2023-03-05T14:52:29.583" v="122"/>
          <ac:picMkLst>
            <pc:docMk/>
            <pc:sldMk cId="1037052812" sldId="341"/>
            <ac:picMk id="11" creationId="{BB276260-E366-1DE1-2304-5845D7961732}"/>
          </ac:picMkLst>
        </pc:picChg>
        <pc:picChg chg="add mod">
          <ac:chgData name="采紋 吳" userId="a8b62ba60823c0ee" providerId="LiveId" clId="{BA3EA892-8FC1-47FB-9417-35C606A66C3E}" dt="2023-03-05T14:52:57.362" v="123"/>
          <ac:picMkLst>
            <pc:docMk/>
            <pc:sldMk cId="1037052812" sldId="341"/>
            <ac:picMk id="12" creationId="{2D496BF7-CB48-A7F6-D363-D98FF4C21868}"/>
          </ac:picMkLst>
        </pc:picChg>
      </pc:sldChg>
      <pc:sldChg chg="addSp delSp modSp mod modTransition modAnim">
        <pc:chgData name="采紋 吳" userId="a8b62ba60823c0ee" providerId="LiveId" clId="{BA3EA892-8FC1-47FB-9417-35C606A66C3E}" dt="2023-03-05T14:21:01.636" v="44"/>
        <pc:sldMkLst>
          <pc:docMk/>
          <pc:sldMk cId="3355930261" sldId="342"/>
        </pc:sldMkLst>
        <pc:spChg chg="mod">
          <ac:chgData name="采紋 吳" userId="a8b62ba60823c0ee" providerId="LiveId" clId="{BA3EA892-8FC1-47FB-9417-35C606A66C3E}" dt="2023-03-05T14:19:48.400" v="40" actId="20577"/>
          <ac:spMkLst>
            <pc:docMk/>
            <pc:sldMk cId="3355930261" sldId="342"/>
            <ac:spMk id="3" creationId="{3ED07F2D-98E3-B73A-3EDE-EA7E77947837}"/>
          </ac:spMkLst>
        </pc:spChg>
        <pc:picChg chg="add del mod">
          <ac:chgData name="采紋 吳" userId="a8b62ba60823c0ee" providerId="LiveId" clId="{BA3EA892-8FC1-47FB-9417-35C606A66C3E}" dt="2023-03-05T14:03:39.449" v="8"/>
          <ac:picMkLst>
            <pc:docMk/>
            <pc:sldMk cId="3355930261" sldId="342"/>
            <ac:picMk id="7" creationId="{A5EE9D3E-BF3D-2E90-B920-2E49612BE2F8}"/>
          </ac:picMkLst>
        </pc:picChg>
        <pc:picChg chg="add del mod">
          <ac:chgData name="采紋 吳" userId="a8b62ba60823c0ee" providerId="LiveId" clId="{BA3EA892-8FC1-47FB-9417-35C606A66C3E}" dt="2023-03-05T14:17:55.608" v="38"/>
          <ac:picMkLst>
            <pc:docMk/>
            <pc:sldMk cId="3355930261" sldId="342"/>
            <ac:picMk id="8" creationId="{D9E76846-58B9-1FB5-C4D7-C8F9B286D2A0}"/>
          </ac:picMkLst>
        </pc:picChg>
        <pc:picChg chg="add del mod">
          <ac:chgData name="采紋 吳" userId="a8b62ba60823c0ee" providerId="LiveId" clId="{BA3EA892-8FC1-47FB-9417-35C606A66C3E}" dt="2023-03-05T14:20:03.423" v="41"/>
          <ac:picMkLst>
            <pc:docMk/>
            <pc:sldMk cId="3355930261" sldId="342"/>
            <ac:picMk id="9" creationId="{07C98BB7-CFAF-6AE8-3DD0-ED6AECE8CBB8}"/>
          </ac:picMkLst>
        </pc:picChg>
        <pc:picChg chg="add del mod">
          <ac:chgData name="采紋 吳" userId="a8b62ba60823c0ee" providerId="LiveId" clId="{BA3EA892-8FC1-47FB-9417-35C606A66C3E}" dt="2023-03-05T14:20:31.183" v="43"/>
          <ac:picMkLst>
            <pc:docMk/>
            <pc:sldMk cId="3355930261" sldId="342"/>
            <ac:picMk id="10" creationId="{7F5D1DBF-A074-51DB-529D-96A211AB0790}"/>
          </ac:picMkLst>
        </pc:picChg>
        <pc:picChg chg="add mod">
          <ac:chgData name="采紋 吳" userId="a8b62ba60823c0ee" providerId="LiveId" clId="{BA3EA892-8FC1-47FB-9417-35C606A66C3E}" dt="2023-03-05T14:21:01.636" v="44"/>
          <ac:picMkLst>
            <pc:docMk/>
            <pc:sldMk cId="3355930261" sldId="342"/>
            <ac:picMk id="11" creationId="{DCE5951F-D707-50C7-CB89-C0CDB34D612E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17:10.897" v="36"/>
        <pc:sldMkLst>
          <pc:docMk/>
          <pc:sldMk cId="1069569783" sldId="343"/>
        </pc:sldMkLst>
        <pc:picChg chg="add del mod">
          <ac:chgData name="采紋 吳" userId="a8b62ba60823c0ee" providerId="LiveId" clId="{BA3EA892-8FC1-47FB-9417-35C606A66C3E}" dt="2023-03-05T14:03:39.449" v="8"/>
          <ac:picMkLst>
            <pc:docMk/>
            <pc:sldMk cId="1069569783" sldId="343"/>
            <ac:picMk id="3" creationId="{AED6ADE6-3932-89C9-132F-8B87163A97D3}"/>
          </ac:picMkLst>
        </pc:picChg>
        <pc:picChg chg="add del mod">
          <ac:chgData name="采紋 吳" userId="a8b62ba60823c0ee" providerId="LiveId" clId="{BA3EA892-8FC1-47FB-9417-35C606A66C3E}" dt="2023-03-05T14:16:54.586" v="35"/>
          <ac:picMkLst>
            <pc:docMk/>
            <pc:sldMk cId="1069569783" sldId="343"/>
            <ac:picMk id="4" creationId="{FDF1506D-2966-7D63-3D95-111B0090DB33}"/>
          </ac:picMkLst>
        </pc:picChg>
        <pc:picChg chg="add mod">
          <ac:chgData name="采紋 吳" userId="a8b62ba60823c0ee" providerId="LiveId" clId="{BA3EA892-8FC1-47FB-9417-35C606A66C3E}" dt="2023-03-05T14:17:10.897" v="36"/>
          <ac:picMkLst>
            <pc:docMk/>
            <pc:sldMk cId="1069569783" sldId="343"/>
            <ac:picMk id="8" creationId="{89ED05B1-46F7-E6BD-36DB-895011C34C04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22:23.176" v="47"/>
        <pc:sldMkLst>
          <pc:docMk/>
          <pc:sldMk cId="2327940221" sldId="344"/>
        </pc:sldMkLst>
        <pc:picChg chg="add del mod">
          <ac:chgData name="采紋 吳" userId="a8b62ba60823c0ee" providerId="LiveId" clId="{BA3EA892-8FC1-47FB-9417-35C606A66C3E}" dt="2023-03-05T14:22:02.070" v="46"/>
          <ac:picMkLst>
            <pc:docMk/>
            <pc:sldMk cId="2327940221" sldId="344"/>
            <ac:picMk id="3" creationId="{F9CFE745-CC6C-F266-8E1B-7F49BBBB7C3C}"/>
          </ac:picMkLst>
        </pc:picChg>
        <pc:picChg chg="add mod">
          <ac:chgData name="采紋 吳" userId="a8b62ba60823c0ee" providerId="LiveId" clId="{BA3EA892-8FC1-47FB-9417-35C606A66C3E}" dt="2023-03-05T14:22:23.176" v="47"/>
          <ac:picMkLst>
            <pc:docMk/>
            <pc:sldMk cId="2327940221" sldId="344"/>
            <ac:picMk id="8" creationId="{14BD7DA3-B6A2-BCA3-04D5-E881462E7FC9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23:25.630" v="52"/>
        <pc:sldMkLst>
          <pc:docMk/>
          <pc:sldMk cId="2808028867" sldId="345"/>
        </pc:sldMkLst>
        <pc:picChg chg="add del mod">
          <ac:chgData name="采紋 吳" userId="a8b62ba60823c0ee" providerId="LiveId" clId="{BA3EA892-8FC1-47FB-9417-35C606A66C3E}" dt="2023-03-05T14:23:09.412" v="49"/>
          <ac:picMkLst>
            <pc:docMk/>
            <pc:sldMk cId="2808028867" sldId="345"/>
            <ac:picMk id="3" creationId="{519E763E-CCDE-480A-C7E5-CE66639FFF05}"/>
          </ac:picMkLst>
        </pc:picChg>
        <pc:picChg chg="add del mod">
          <ac:chgData name="采紋 吳" userId="a8b62ba60823c0ee" providerId="LiveId" clId="{BA3EA892-8FC1-47FB-9417-35C606A66C3E}" dt="2023-03-05T14:23:17.189" v="51"/>
          <ac:picMkLst>
            <pc:docMk/>
            <pc:sldMk cId="2808028867" sldId="345"/>
            <ac:picMk id="5" creationId="{69A82536-F990-155E-6897-30CED93A733D}"/>
          </ac:picMkLst>
        </pc:picChg>
        <pc:picChg chg="add mod">
          <ac:chgData name="采紋 吳" userId="a8b62ba60823c0ee" providerId="LiveId" clId="{BA3EA892-8FC1-47FB-9417-35C606A66C3E}" dt="2023-03-05T14:23:25.630" v="52"/>
          <ac:picMkLst>
            <pc:docMk/>
            <pc:sldMk cId="2808028867" sldId="345"/>
            <ac:picMk id="6" creationId="{A953A2D1-CC82-5A5D-DAD1-68E074C9D3FC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24:23.518" v="59"/>
        <pc:sldMkLst>
          <pc:docMk/>
          <pc:sldMk cId="2989823100" sldId="346"/>
        </pc:sldMkLst>
        <pc:picChg chg="add del mod">
          <ac:chgData name="采紋 吳" userId="a8b62ba60823c0ee" providerId="LiveId" clId="{BA3EA892-8FC1-47FB-9417-35C606A66C3E}" dt="2023-03-05T14:23:55.632" v="54"/>
          <ac:picMkLst>
            <pc:docMk/>
            <pc:sldMk cId="2989823100" sldId="346"/>
            <ac:picMk id="3" creationId="{E5753DBB-6641-F72E-76CD-E4BAB113A6D2}"/>
          </ac:picMkLst>
        </pc:picChg>
        <pc:picChg chg="add del mod">
          <ac:chgData name="采紋 吳" userId="a8b62ba60823c0ee" providerId="LiveId" clId="{BA3EA892-8FC1-47FB-9417-35C606A66C3E}" dt="2023-03-05T14:24:13.082" v="56"/>
          <ac:picMkLst>
            <pc:docMk/>
            <pc:sldMk cId="2989823100" sldId="346"/>
            <ac:picMk id="5" creationId="{A3025420-68FB-800A-A0E8-E6A05540F278}"/>
          </ac:picMkLst>
        </pc:picChg>
        <pc:picChg chg="add del mod">
          <ac:chgData name="采紋 吳" userId="a8b62ba60823c0ee" providerId="LiveId" clId="{BA3EA892-8FC1-47FB-9417-35C606A66C3E}" dt="2023-03-05T14:24:19.442" v="58"/>
          <ac:picMkLst>
            <pc:docMk/>
            <pc:sldMk cId="2989823100" sldId="346"/>
            <ac:picMk id="6" creationId="{776C9720-9B4E-FC90-BD17-7C3D848DC803}"/>
          </ac:picMkLst>
        </pc:picChg>
        <pc:picChg chg="add mod">
          <ac:chgData name="采紋 吳" userId="a8b62ba60823c0ee" providerId="LiveId" clId="{BA3EA892-8FC1-47FB-9417-35C606A66C3E}" dt="2023-03-05T14:24:23.518" v="59"/>
          <ac:picMkLst>
            <pc:docMk/>
            <pc:sldMk cId="2989823100" sldId="346"/>
            <ac:picMk id="8" creationId="{31C7157F-E751-0B21-4419-1DE8D51DB915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24:41.672" v="62"/>
        <pc:sldMkLst>
          <pc:docMk/>
          <pc:sldMk cId="2154397915" sldId="347"/>
        </pc:sldMkLst>
        <pc:picChg chg="add del mod">
          <ac:chgData name="采紋 吳" userId="a8b62ba60823c0ee" providerId="LiveId" clId="{BA3EA892-8FC1-47FB-9417-35C606A66C3E}" dt="2023-03-05T14:24:37.551" v="61"/>
          <ac:picMkLst>
            <pc:docMk/>
            <pc:sldMk cId="2154397915" sldId="347"/>
            <ac:picMk id="3" creationId="{45E4C436-AA34-F6B0-661D-C00FF910025D}"/>
          </ac:picMkLst>
        </pc:picChg>
        <pc:picChg chg="add mod">
          <ac:chgData name="采紋 吳" userId="a8b62ba60823c0ee" providerId="LiveId" clId="{BA3EA892-8FC1-47FB-9417-35C606A66C3E}" dt="2023-03-05T14:24:41.672" v="62"/>
          <ac:picMkLst>
            <pc:docMk/>
            <pc:sldMk cId="2154397915" sldId="347"/>
            <ac:picMk id="5" creationId="{263296BD-910A-8393-6B66-42487C40E31C}"/>
          </ac:picMkLst>
        </pc:picChg>
      </pc:sldChg>
      <pc:sldChg chg="addSp modSp modTransition">
        <pc:chgData name="采紋 吳" userId="a8b62ba60823c0ee" providerId="LiveId" clId="{BA3EA892-8FC1-47FB-9417-35C606A66C3E}" dt="2023-03-05T14:25:08.352" v="63"/>
        <pc:sldMkLst>
          <pc:docMk/>
          <pc:sldMk cId="1642269537" sldId="348"/>
        </pc:sldMkLst>
        <pc:picChg chg="add mod">
          <ac:chgData name="采紋 吳" userId="a8b62ba60823c0ee" providerId="LiveId" clId="{BA3EA892-8FC1-47FB-9417-35C606A66C3E}" dt="2023-03-05T14:25:08.352" v="63"/>
          <ac:picMkLst>
            <pc:docMk/>
            <pc:sldMk cId="1642269537" sldId="348"/>
            <ac:picMk id="3" creationId="{D86BD6FC-1B70-C29C-1CE1-05212901236F}"/>
          </ac:picMkLst>
        </pc:picChg>
      </pc:sldChg>
      <pc:sldChg chg="addSp modSp modTransition">
        <pc:chgData name="采紋 吳" userId="a8b62ba60823c0ee" providerId="LiveId" clId="{BA3EA892-8FC1-47FB-9417-35C606A66C3E}" dt="2023-03-05T14:26:18.444" v="64"/>
        <pc:sldMkLst>
          <pc:docMk/>
          <pc:sldMk cId="4167265709" sldId="349"/>
        </pc:sldMkLst>
        <pc:picChg chg="add mod">
          <ac:chgData name="采紋 吳" userId="a8b62ba60823c0ee" providerId="LiveId" clId="{BA3EA892-8FC1-47FB-9417-35C606A66C3E}" dt="2023-03-05T14:26:18.444" v="64"/>
          <ac:picMkLst>
            <pc:docMk/>
            <pc:sldMk cId="4167265709" sldId="349"/>
            <ac:picMk id="6" creationId="{A61AE4A6-6D28-2E3E-CCDC-A6384EF7BDEC}"/>
          </ac:picMkLst>
        </pc:picChg>
      </pc:sldChg>
      <pc:sldChg chg="addSp delSp modSp mod modTransition modAnim">
        <pc:chgData name="采紋 吳" userId="a8b62ba60823c0ee" providerId="LiveId" clId="{BA3EA892-8FC1-47FB-9417-35C606A66C3E}" dt="2023-03-05T14:28:47.770" v="76"/>
        <pc:sldMkLst>
          <pc:docMk/>
          <pc:sldMk cId="1675110081" sldId="350"/>
        </pc:sldMkLst>
        <pc:spChg chg="mod">
          <ac:chgData name="采紋 吳" userId="a8b62ba60823c0ee" providerId="LiveId" clId="{BA3EA892-8FC1-47FB-9417-35C606A66C3E}" dt="2023-03-05T14:28:00.020" v="74" actId="20577"/>
          <ac:spMkLst>
            <pc:docMk/>
            <pc:sldMk cId="1675110081" sldId="350"/>
            <ac:spMk id="554" creationId="{9043B40A-1FF4-3E5E-0514-CFB355B4479E}"/>
          </ac:spMkLst>
        </pc:spChg>
        <pc:picChg chg="add del mod">
          <ac:chgData name="采紋 吳" userId="a8b62ba60823c0ee" providerId="LiveId" clId="{BA3EA892-8FC1-47FB-9417-35C606A66C3E}" dt="2023-03-05T14:28:16.301" v="75"/>
          <ac:picMkLst>
            <pc:docMk/>
            <pc:sldMk cId="1675110081" sldId="350"/>
            <ac:picMk id="3" creationId="{C8DB00DC-5256-64CA-79CD-B5557C50F7C9}"/>
          </ac:picMkLst>
        </pc:picChg>
        <pc:picChg chg="add mod">
          <ac:chgData name="采紋 吳" userId="a8b62ba60823c0ee" providerId="LiveId" clId="{BA3EA892-8FC1-47FB-9417-35C606A66C3E}" dt="2023-03-05T14:28:47.770" v="76"/>
          <ac:picMkLst>
            <pc:docMk/>
            <pc:sldMk cId="1675110081" sldId="350"/>
            <ac:picMk id="4" creationId="{18D1DE66-7DCB-3CDC-8675-9CC044404778}"/>
          </ac:picMkLst>
        </pc:picChg>
      </pc:sldChg>
      <pc:sldChg chg="addSp modSp modTransition">
        <pc:chgData name="采紋 吳" userId="a8b62ba60823c0ee" providerId="LiveId" clId="{BA3EA892-8FC1-47FB-9417-35C606A66C3E}" dt="2023-03-05T14:29:59.423" v="77"/>
        <pc:sldMkLst>
          <pc:docMk/>
          <pc:sldMk cId="1359300344" sldId="351"/>
        </pc:sldMkLst>
        <pc:picChg chg="add mod">
          <ac:chgData name="采紋 吳" userId="a8b62ba60823c0ee" providerId="LiveId" clId="{BA3EA892-8FC1-47FB-9417-35C606A66C3E}" dt="2023-03-05T14:29:59.423" v="77"/>
          <ac:picMkLst>
            <pc:docMk/>
            <pc:sldMk cId="1359300344" sldId="351"/>
            <ac:picMk id="3" creationId="{2AEF32F9-8EA6-E0C6-64A7-066691B4EC70}"/>
          </ac:picMkLst>
        </pc:picChg>
      </pc:sldChg>
      <pc:sldChg chg="addSp modSp modTransition">
        <pc:chgData name="采紋 吳" userId="a8b62ba60823c0ee" providerId="LiveId" clId="{BA3EA892-8FC1-47FB-9417-35C606A66C3E}" dt="2023-03-05T14:30:54.240" v="78"/>
        <pc:sldMkLst>
          <pc:docMk/>
          <pc:sldMk cId="4156448537" sldId="352"/>
        </pc:sldMkLst>
        <pc:picChg chg="add mod">
          <ac:chgData name="采紋 吳" userId="a8b62ba60823c0ee" providerId="LiveId" clId="{BA3EA892-8FC1-47FB-9417-35C606A66C3E}" dt="2023-03-05T14:30:54.240" v="78"/>
          <ac:picMkLst>
            <pc:docMk/>
            <pc:sldMk cId="4156448537" sldId="352"/>
            <ac:picMk id="4" creationId="{27E8BFBC-E320-7EBC-6003-6DA8A2D11C6F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51:04.594" v="119"/>
        <pc:sldMkLst>
          <pc:docMk/>
          <pc:sldMk cId="2310614024" sldId="353"/>
        </pc:sldMkLst>
        <pc:picChg chg="add del mod">
          <ac:chgData name="采紋 吳" userId="a8b62ba60823c0ee" providerId="LiveId" clId="{BA3EA892-8FC1-47FB-9417-35C606A66C3E}" dt="2023-03-05T14:50:47.506" v="118"/>
          <ac:picMkLst>
            <pc:docMk/>
            <pc:sldMk cId="2310614024" sldId="353"/>
            <ac:picMk id="7" creationId="{839AF29C-F378-9C6B-34A4-12BF6C0FCFBA}"/>
          </ac:picMkLst>
        </pc:picChg>
        <pc:picChg chg="add mod">
          <ac:chgData name="采紋 吳" userId="a8b62ba60823c0ee" providerId="LiveId" clId="{BA3EA892-8FC1-47FB-9417-35C606A66C3E}" dt="2023-03-05T14:51:04.594" v="119"/>
          <ac:picMkLst>
            <pc:docMk/>
            <pc:sldMk cId="2310614024" sldId="353"/>
            <ac:picMk id="8" creationId="{77CAC599-0E2D-3194-087A-8CE33864AFD2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33:45.281" v="84"/>
        <pc:sldMkLst>
          <pc:docMk/>
          <pc:sldMk cId="4218430779" sldId="354"/>
        </pc:sldMkLst>
        <pc:picChg chg="add del mod">
          <ac:chgData name="采紋 吳" userId="a8b62ba60823c0ee" providerId="LiveId" clId="{BA3EA892-8FC1-47FB-9417-35C606A66C3E}" dt="2023-03-05T14:32:45.073" v="81"/>
          <ac:picMkLst>
            <pc:docMk/>
            <pc:sldMk cId="4218430779" sldId="354"/>
            <ac:picMk id="9" creationId="{DEA8E431-B7BA-B0AD-1FB6-E305DBE73BF1}"/>
          </ac:picMkLst>
        </pc:picChg>
        <pc:picChg chg="add del mod">
          <ac:chgData name="采紋 吳" userId="a8b62ba60823c0ee" providerId="LiveId" clId="{BA3EA892-8FC1-47FB-9417-35C606A66C3E}" dt="2023-03-05T14:33:18.931" v="83"/>
          <ac:picMkLst>
            <pc:docMk/>
            <pc:sldMk cId="4218430779" sldId="354"/>
            <ac:picMk id="10" creationId="{FC77887F-02C5-7850-BEE5-3BEDC1619CC8}"/>
          </ac:picMkLst>
        </pc:picChg>
        <pc:picChg chg="add mod">
          <ac:chgData name="采紋 吳" userId="a8b62ba60823c0ee" providerId="LiveId" clId="{BA3EA892-8FC1-47FB-9417-35C606A66C3E}" dt="2023-03-05T14:33:45.281" v="84"/>
          <ac:picMkLst>
            <pc:docMk/>
            <pc:sldMk cId="4218430779" sldId="354"/>
            <ac:picMk id="11" creationId="{D529F1BA-A99A-E723-A110-5C2DC2C3EC05}"/>
          </ac:picMkLst>
        </pc:picChg>
      </pc:sldChg>
      <pc:sldChg chg="addSp modSp modTransition">
        <pc:chgData name="采紋 吳" userId="a8b62ba60823c0ee" providerId="LiveId" clId="{BA3EA892-8FC1-47FB-9417-35C606A66C3E}" dt="2023-03-05T14:34:22.577" v="85"/>
        <pc:sldMkLst>
          <pc:docMk/>
          <pc:sldMk cId="1686432333" sldId="355"/>
        </pc:sldMkLst>
        <pc:picChg chg="add mod">
          <ac:chgData name="采紋 吳" userId="a8b62ba60823c0ee" providerId="LiveId" clId="{BA3EA892-8FC1-47FB-9417-35C606A66C3E}" dt="2023-03-05T14:34:22.577" v="85"/>
          <ac:picMkLst>
            <pc:docMk/>
            <pc:sldMk cId="1686432333" sldId="355"/>
            <ac:picMk id="3" creationId="{816546BE-C65D-9B3E-76FD-9FE18935A846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38:49.876" v="99"/>
        <pc:sldMkLst>
          <pc:docMk/>
          <pc:sldMk cId="3371224854" sldId="358"/>
        </pc:sldMkLst>
        <pc:picChg chg="add del mod">
          <ac:chgData name="采紋 吳" userId="a8b62ba60823c0ee" providerId="LiveId" clId="{BA3EA892-8FC1-47FB-9417-35C606A66C3E}" dt="2023-03-05T14:36:42.046" v="92"/>
          <ac:picMkLst>
            <pc:docMk/>
            <pc:sldMk cId="3371224854" sldId="358"/>
            <ac:picMk id="4" creationId="{4736FD8D-AF31-3BFE-AB15-FDA1F118C5C6}"/>
          </ac:picMkLst>
        </pc:picChg>
        <pc:picChg chg="add del mod">
          <ac:chgData name="采紋 吳" userId="a8b62ba60823c0ee" providerId="LiveId" clId="{BA3EA892-8FC1-47FB-9417-35C606A66C3E}" dt="2023-03-05T14:37:11.667" v="94"/>
          <ac:picMkLst>
            <pc:docMk/>
            <pc:sldMk cId="3371224854" sldId="358"/>
            <ac:picMk id="5" creationId="{3D7982EC-F6A0-AFC2-C94B-E8498EF88E8C}"/>
          </ac:picMkLst>
        </pc:picChg>
        <pc:picChg chg="add del mod">
          <ac:chgData name="采紋 吳" userId="a8b62ba60823c0ee" providerId="LiveId" clId="{BA3EA892-8FC1-47FB-9417-35C606A66C3E}" dt="2023-03-05T14:37:20.942" v="96"/>
          <ac:picMkLst>
            <pc:docMk/>
            <pc:sldMk cId="3371224854" sldId="358"/>
            <ac:picMk id="6" creationId="{431DC0C1-CD86-16BB-F434-80BFB395126E}"/>
          </ac:picMkLst>
        </pc:picChg>
        <pc:picChg chg="add del mod">
          <ac:chgData name="采紋 吳" userId="a8b62ba60823c0ee" providerId="LiveId" clId="{BA3EA892-8FC1-47FB-9417-35C606A66C3E}" dt="2023-03-05T14:38:17.719" v="98"/>
          <ac:picMkLst>
            <pc:docMk/>
            <pc:sldMk cId="3371224854" sldId="358"/>
            <ac:picMk id="7" creationId="{6BA45271-CDC1-E07F-EBA5-FE71C144E7DB}"/>
          </ac:picMkLst>
        </pc:picChg>
        <pc:picChg chg="add mod">
          <ac:chgData name="采紋 吳" userId="a8b62ba60823c0ee" providerId="LiveId" clId="{BA3EA892-8FC1-47FB-9417-35C606A66C3E}" dt="2023-03-05T14:38:49.876" v="99"/>
          <ac:picMkLst>
            <pc:docMk/>
            <pc:sldMk cId="3371224854" sldId="358"/>
            <ac:picMk id="8" creationId="{FAE11BDD-5BBF-0488-F2FC-E5EF6C0A4D62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44:26.403" v="114"/>
        <pc:sldMkLst>
          <pc:docMk/>
          <pc:sldMk cId="648821024" sldId="359"/>
        </pc:sldMkLst>
        <pc:picChg chg="add del mod">
          <ac:chgData name="采紋 吳" userId="a8b62ba60823c0ee" providerId="LiveId" clId="{BA3EA892-8FC1-47FB-9417-35C606A66C3E}" dt="2023-03-05T14:42:25.409" v="107"/>
          <ac:picMkLst>
            <pc:docMk/>
            <pc:sldMk cId="648821024" sldId="359"/>
            <ac:picMk id="6" creationId="{3BA07240-9033-F05F-653D-B641D14EDA7F}"/>
          </ac:picMkLst>
        </pc:picChg>
        <pc:picChg chg="add del mod">
          <ac:chgData name="采紋 吳" userId="a8b62ba60823c0ee" providerId="LiveId" clId="{BA3EA892-8FC1-47FB-9417-35C606A66C3E}" dt="2023-03-05T14:42:51.157" v="109"/>
          <ac:picMkLst>
            <pc:docMk/>
            <pc:sldMk cId="648821024" sldId="359"/>
            <ac:picMk id="7" creationId="{6C75CD60-CC9B-6BBF-47C4-BE70B4FDF58C}"/>
          </ac:picMkLst>
        </pc:picChg>
        <pc:picChg chg="add del mod">
          <ac:chgData name="采紋 吳" userId="a8b62ba60823c0ee" providerId="LiveId" clId="{BA3EA892-8FC1-47FB-9417-35C606A66C3E}" dt="2023-03-05T14:43:51.446" v="111"/>
          <ac:picMkLst>
            <pc:docMk/>
            <pc:sldMk cId="648821024" sldId="359"/>
            <ac:picMk id="8" creationId="{4D0479F8-66E5-8096-68DC-EB433F1746E9}"/>
          </ac:picMkLst>
        </pc:picChg>
        <pc:picChg chg="add del mod">
          <ac:chgData name="采紋 吳" userId="a8b62ba60823c0ee" providerId="LiveId" clId="{BA3EA892-8FC1-47FB-9417-35C606A66C3E}" dt="2023-03-05T14:43:58.459" v="113"/>
          <ac:picMkLst>
            <pc:docMk/>
            <pc:sldMk cId="648821024" sldId="359"/>
            <ac:picMk id="9" creationId="{890D0172-DEAD-A49D-40F6-5B87AD635A91}"/>
          </ac:picMkLst>
        </pc:picChg>
        <pc:picChg chg="add mod">
          <ac:chgData name="采紋 吳" userId="a8b62ba60823c0ee" providerId="LiveId" clId="{BA3EA892-8FC1-47FB-9417-35C606A66C3E}" dt="2023-03-05T14:44:26.403" v="114"/>
          <ac:picMkLst>
            <pc:docMk/>
            <pc:sldMk cId="648821024" sldId="359"/>
            <ac:picMk id="10" creationId="{E3C371F5-0AB6-D530-16F0-B005B106117B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35:55.660" v="90"/>
        <pc:sldMkLst>
          <pc:docMk/>
          <pc:sldMk cId="1816676604" sldId="360"/>
        </pc:sldMkLst>
        <pc:picChg chg="add del mod">
          <ac:chgData name="采紋 吳" userId="a8b62ba60823c0ee" providerId="LiveId" clId="{BA3EA892-8FC1-47FB-9417-35C606A66C3E}" dt="2023-03-05T14:34:51.259" v="87"/>
          <ac:picMkLst>
            <pc:docMk/>
            <pc:sldMk cId="1816676604" sldId="360"/>
            <ac:picMk id="5" creationId="{5EC6E826-189D-E61E-C21B-D4D6E679CCD0}"/>
          </ac:picMkLst>
        </pc:picChg>
        <pc:picChg chg="add del mod">
          <ac:chgData name="采紋 吳" userId="a8b62ba60823c0ee" providerId="LiveId" clId="{BA3EA892-8FC1-47FB-9417-35C606A66C3E}" dt="2023-03-05T14:35:29.766" v="89"/>
          <ac:picMkLst>
            <pc:docMk/>
            <pc:sldMk cId="1816676604" sldId="360"/>
            <ac:picMk id="6" creationId="{EB02DB78-5943-C034-9C5D-3484A56A62AC}"/>
          </ac:picMkLst>
        </pc:picChg>
        <pc:picChg chg="add mod">
          <ac:chgData name="采紋 吳" userId="a8b62ba60823c0ee" providerId="LiveId" clId="{BA3EA892-8FC1-47FB-9417-35C606A66C3E}" dt="2023-03-05T14:35:55.660" v="90"/>
          <ac:picMkLst>
            <pc:docMk/>
            <pc:sldMk cId="1816676604" sldId="360"/>
            <ac:picMk id="7" creationId="{C88BDABE-378D-11F4-627E-DC6AA5F71022}"/>
          </ac:picMkLst>
        </pc:picChg>
      </pc:sldChg>
      <pc:sldChg chg="addSp modSp modTransition">
        <pc:chgData name="采紋 吳" userId="a8b62ba60823c0ee" providerId="LiveId" clId="{BA3EA892-8FC1-47FB-9417-35C606A66C3E}" dt="2023-03-05T14:39:49.211" v="100"/>
        <pc:sldMkLst>
          <pc:docMk/>
          <pc:sldMk cId="3727388037" sldId="361"/>
        </pc:sldMkLst>
        <pc:picChg chg="add mod">
          <ac:chgData name="采紋 吳" userId="a8b62ba60823c0ee" providerId="LiveId" clId="{BA3EA892-8FC1-47FB-9417-35C606A66C3E}" dt="2023-03-05T14:39:49.211" v="100"/>
          <ac:picMkLst>
            <pc:docMk/>
            <pc:sldMk cId="3727388037" sldId="361"/>
            <ac:picMk id="5" creationId="{A6433726-4C40-79FC-9C55-4F8E9E64DFB0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41:20.618" v="105"/>
        <pc:sldMkLst>
          <pc:docMk/>
          <pc:sldMk cId="1212305136" sldId="362"/>
        </pc:sldMkLst>
        <pc:picChg chg="add del mod">
          <ac:chgData name="采紋 吳" userId="a8b62ba60823c0ee" providerId="LiveId" clId="{BA3EA892-8FC1-47FB-9417-35C606A66C3E}" dt="2023-03-05T14:40:33.492" v="102"/>
          <ac:picMkLst>
            <pc:docMk/>
            <pc:sldMk cId="1212305136" sldId="362"/>
            <ac:picMk id="9" creationId="{65224C0D-8D2D-83AA-5D6D-D643BD897BD5}"/>
          </ac:picMkLst>
        </pc:picChg>
        <pc:picChg chg="add del mod">
          <ac:chgData name="采紋 吳" userId="a8b62ba60823c0ee" providerId="LiveId" clId="{BA3EA892-8FC1-47FB-9417-35C606A66C3E}" dt="2023-03-05T14:41:01.368" v="104"/>
          <ac:picMkLst>
            <pc:docMk/>
            <pc:sldMk cId="1212305136" sldId="362"/>
            <ac:picMk id="10" creationId="{E72B11CC-A16F-CBF5-A061-00D76E2D2B8F}"/>
          </ac:picMkLst>
        </pc:picChg>
        <pc:picChg chg="add mod">
          <ac:chgData name="采紋 吳" userId="a8b62ba60823c0ee" providerId="LiveId" clId="{BA3EA892-8FC1-47FB-9417-35C606A66C3E}" dt="2023-03-05T14:41:20.618" v="105"/>
          <ac:picMkLst>
            <pc:docMk/>
            <pc:sldMk cId="1212305136" sldId="362"/>
            <ac:picMk id="11" creationId="{5A64B6A6-2759-45A2-F9DF-130DC69B87FE}"/>
          </ac:picMkLst>
        </pc:picChg>
      </pc:sldChg>
      <pc:sldChg chg="addSp delSp modSp modTransition modAnim">
        <pc:chgData name="采紋 吳" userId="a8b62ba60823c0ee" providerId="LiveId" clId="{BA3EA892-8FC1-47FB-9417-35C606A66C3E}" dt="2023-03-05T14:45:26.906" v="117"/>
        <pc:sldMkLst>
          <pc:docMk/>
          <pc:sldMk cId="1259066124" sldId="363"/>
        </pc:sldMkLst>
        <pc:picChg chg="add del mod">
          <ac:chgData name="采紋 吳" userId="a8b62ba60823c0ee" providerId="LiveId" clId="{BA3EA892-8FC1-47FB-9417-35C606A66C3E}" dt="2023-03-05T14:45:08.437" v="116"/>
          <ac:picMkLst>
            <pc:docMk/>
            <pc:sldMk cId="1259066124" sldId="363"/>
            <ac:picMk id="9" creationId="{C18EF975-16A0-D3DF-62CF-A61AE47BBCEA}"/>
          </ac:picMkLst>
        </pc:picChg>
        <pc:picChg chg="add mod">
          <ac:chgData name="采紋 吳" userId="a8b62ba60823c0ee" providerId="LiveId" clId="{BA3EA892-8FC1-47FB-9417-35C606A66C3E}" dt="2023-03-05T14:45:26.906" v="117"/>
          <ac:picMkLst>
            <pc:docMk/>
            <pc:sldMk cId="1259066124" sldId="363"/>
            <ac:picMk id="10" creationId="{7C8F40BA-D0FB-A95C-6744-0E37D066D8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42414e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42414e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495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892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4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39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856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810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465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071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89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42414e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42414e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565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2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448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581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474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91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1242414e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1242414e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505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12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1242414e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1242414e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31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1242414e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1242414e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414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1242414e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1242414e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736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1242414e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1242414e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634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1242414e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1242414e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07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5400000" flipH="1">
            <a:off x="6743238" y="1254225"/>
            <a:ext cx="3793461" cy="115680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-5400000" flipH="1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 rot="5400000" flipH="1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/>
          <p:nvPr/>
        </p:nvSpPr>
        <p:spPr>
          <a:xfrm rot="-5400000" flipH="1">
            <a:off x="1706073" y="2089580"/>
            <a:ext cx="1337527" cy="4798022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avLst/>
            <a:gdLst/>
            <a:ahLst/>
            <a:cxnLst/>
            <a:rect l="l" t="t" r="r" b="b"/>
            <a:pathLst>
              <a:path w="4378" h="10723" extrusionOk="0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692227" y="2760525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4896077" y="2760525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692225" y="2411635"/>
            <a:ext cx="2555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896075" y="2411635"/>
            <a:ext cx="2555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0" y="0"/>
            <a:ext cx="691200" cy="6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7921839" y="3921297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52750" y="41523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413712" y="1803225"/>
            <a:ext cx="43167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413600" y="2790400"/>
            <a:ext cx="43167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4452300"/>
            <a:ext cx="691200" cy="6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>
            <a:off x="5408750" y="3536800"/>
            <a:ext cx="3793461" cy="1644981"/>
            <a:chOff x="5408750" y="3536800"/>
            <a:chExt cx="3793461" cy="1644981"/>
          </a:xfrm>
        </p:grpSpPr>
        <p:sp>
          <p:nvSpPr>
            <p:cNvPr id="74" name="Google Shape;74;p9"/>
            <p:cNvSpPr/>
            <p:nvPr/>
          </p:nvSpPr>
          <p:spPr>
            <a:xfrm flipH="1">
              <a:off x="5408750" y="4024975"/>
              <a:ext cx="3793461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307450" y="3536800"/>
              <a:ext cx="758100" cy="75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9"/>
          <p:cNvSpPr/>
          <p:nvPr/>
        </p:nvSpPr>
        <p:spPr>
          <a:xfrm rot="-5400000">
            <a:off x="8276347" y="3"/>
            <a:ext cx="867655" cy="86767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8233586" y="4233051"/>
            <a:ext cx="910417" cy="91045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0" y="4452300"/>
            <a:ext cx="691200" cy="6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8359444" y="160950"/>
            <a:ext cx="691200" cy="69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/>
          <p:nvPr/>
        </p:nvSpPr>
        <p:spPr>
          <a:xfrm flipH="1">
            <a:off x="6" y="-12"/>
            <a:ext cx="807025" cy="1573247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973725" y="1106475"/>
            <a:ext cx="3038400" cy="18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1"/>
          </p:nvPr>
        </p:nvSpPr>
        <p:spPr>
          <a:xfrm>
            <a:off x="973749" y="2939625"/>
            <a:ext cx="30384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22"/>
          <p:cNvSpPr>
            <a:spLocks noGrp="1"/>
          </p:cNvSpPr>
          <p:nvPr>
            <p:ph type="pic" idx="2"/>
          </p:nvPr>
        </p:nvSpPr>
        <p:spPr>
          <a:xfrm>
            <a:off x="4655875" y="963900"/>
            <a:ext cx="3120300" cy="3120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0" name="Google Shape;190;p22"/>
          <p:cNvSpPr/>
          <p:nvPr/>
        </p:nvSpPr>
        <p:spPr>
          <a:xfrm flipH="1">
            <a:off x="6081916" y="4230249"/>
            <a:ext cx="3120286" cy="951525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 rot="5400000">
            <a:off x="28" y="4194247"/>
            <a:ext cx="949222" cy="949278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720000" y="1570175"/>
            <a:ext cx="3598500" cy="23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2"/>
          </p:nvPr>
        </p:nvSpPr>
        <p:spPr>
          <a:xfrm>
            <a:off x="4825525" y="1570175"/>
            <a:ext cx="3598500" cy="23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-41325" y="411510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5"/>
          <p:cNvGrpSpPr/>
          <p:nvPr/>
        </p:nvGrpSpPr>
        <p:grpSpPr>
          <a:xfrm>
            <a:off x="7901304" y="-10"/>
            <a:ext cx="1156807" cy="915965"/>
            <a:chOff x="7812754" y="-10"/>
            <a:chExt cx="1156807" cy="915965"/>
          </a:xfrm>
        </p:grpSpPr>
        <p:sp>
          <p:nvSpPr>
            <p:cNvPr id="218" name="Google Shape;218;p25"/>
            <p:cNvSpPr/>
            <p:nvPr/>
          </p:nvSpPr>
          <p:spPr>
            <a:xfrm>
              <a:off x="7812754" y="-10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7812754" y="337455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5"/>
          <p:cNvSpPr/>
          <p:nvPr/>
        </p:nvSpPr>
        <p:spPr>
          <a:xfrm>
            <a:off x="3631900" y="4603375"/>
            <a:ext cx="3336916" cy="643807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5614345" y="4115100"/>
            <a:ext cx="3827405" cy="1132072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1"/>
          </p:nvPr>
        </p:nvSpPr>
        <p:spPr>
          <a:xfrm>
            <a:off x="2217575" y="2119060"/>
            <a:ext cx="18792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2"/>
          </p:nvPr>
        </p:nvSpPr>
        <p:spPr>
          <a:xfrm>
            <a:off x="5552908" y="2119060"/>
            <a:ext cx="18792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3"/>
          </p:nvPr>
        </p:nvSpPr>
        <p:spPr>
          <a:xfrm>
            <a:off x="2217494" y="3544246"/>
            <a:ext cx="18792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4"/>
          </p:nvPr>
        </p:nvSpPr>
        <p:spPr>
          <a:xfrm>
            <a:off x="5552795" y="3544246"/>
            <a:ext cx="18792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5"/>
          </p:nvPr>
        </p:nvSpPr>
        <p:spPr>
          <a:xfrm>
            <a:off x="2217450" y="1766975"/>
            <a:ext cx="18792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6"/>
          </p:nvPr>
        </p:nvSpPr>
        <p:spPr>
          <a:xfrm>
            <a:off x="5552725" y="1766975"/>
            <a:ext cx="18792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7"/>
          </p:nvPr>
        </p:nvSpPr>
        <p:spPr>
          <a:xfrm>
            <a:off x="2217450" y="3179110"/>
            <a:ext cx="18792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8"/>
          </p:nvPr>
        </p:nvSpPr>
        <p:spPr>
          <a:xfrm>
            <a:off x="5552725" y="3179110"/>
            <a:ext cx="18792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8"/>
          <p:cNvSpPr/>
          <p:nvPr/>
        </p:nvSpPr>
        <p:spPr>
          <a:xfrm rot="10800000" flipH="1">
            <a:off x="8165307" y="3"/>
            <a:ext cx="978691" cy="978747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8"/>
          <p:cNvSpPr/>
          <p:nvPr/>
        </p:nvSpPr>
        <p:spPr>
          <a:xfrm flipH="1">
            <a:off x="8648698" y="2"/>
            <a:ext cx="495300" cy="4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8"/>
          <p:cNvSpPr/>
          <p:nvPr/>
        </p:nvSpPr>
        <p:spPr>
          <a:xfrm rot="-5400000" flipH="1">
            <a:off x="335468" y="3719249"/>
            <a:ext cx="1097269" cy="1768227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8"/>
          <p:cNvSpPr/>
          <p:nvPr/>
        </p:nvSpPr>
        <p:spPr>
          <a:xfrm rot="-5400000" flipH="1">
            <a:off x="335626" y="4109334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8234575" y="4311925"/>
            <a:ext cx="582900" cy="58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8"/>
          <p:cNvSpPr/>
          <p:nvPr/>
        </p:nvSpPr>
        <p:spPr>
          <a:xfrm rot="5400000">
            <a:off x="-649173" y="574527"/>
            <a:ext cx="1952400" cy="72449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subTitle" idx="1"/>
          </p:nvPr>
        </p:nvSpPr>
        <p:spPr>
          <a:xfrm>
            <a:off x="818250" y="2091660"/>
            <a:ext cx="22593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subTitle" idx="2"/>
          </p:nvPr>
        </p:nvSpPr>
        <p:spPr>
          <a:xfrm>
            <a:off x="3442406" y="2091660"/>
            <a:ext cx="22593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subTitle" idx="3"/>
          </p:nvPr>
        </p:nvSpPr>
        <p:spPr>
          <a:xfrm>
            <a:off x="6066561" y="2091660"/>
            <a:ext cx="22593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subTitle" idx="4"/>
          </p:nvPr>
        </p:nvSpPr>
        <p:spPr>
          <a:xfrm>
            <a:off x="2130331" y="3521101"/>
            <a:ext cx="22593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subTitle" idx="5"/>
          </p:nvPr>
        </p:nvSpPr>
        <p:spPr>
          <a:xfrm>
            <a:off x="4754486" y="3521101"/>
            <a:ext cx="22593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subTitle" idx="6"/>
          </p:nvPr>
        </p:nvSpPr>
        <p:spPr>
          <a:xfrm>
            <a:off x="818250" y="1746550"/>
            <a:ext cx="22593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subTitle" idx="7"/>
          </p:nvPr>
        </p:nvSpPr>
        <p:spPr>
          <a:xfrm>
            <a:off x="3442411" y="1746550"/>
            <a:ext cx="22593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subTitle" idx="8"/>
          </p:nvPr>
        </p:nvSpPr>
        <p:spPr>
          <a:xfrm>
            <a:off x="6066586" y="1746550"/>
            <a:ext cx="22593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9"/>
          </p:nvPr>
        </p:nvSpPr>
        <p:spPr>
          <a:xfrm>
            <a:off x="2130331" y="3171337"/>
            <a:ext cx="22593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subTitle" idx="13"/>
          </p:nvPr>
        </p:nvSpPr>
        <p:spPr>
          <a:xfrm>
            <a:off x="4754491" y="3171337"/>
            <a:ext cx="22593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9"/>
          <p:cNvSpPr/>
          <p:nvPr/>
        </p:nvSpPr>
        <p:spPr>
          <a:xfrm>
            <a:off x="-40844" y="4251521"/>
            <a:ext cx="3133407" cy="95552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9"/>
          <p:cNvGrpSpPr/>
          <p:nvPr/>
        </p:nvGrpSpPr>
        <p:grpSpPr>
          <a:xfrm flipH="1">
            <a:off x="7013460" y="4098252"/>
            <a:ext cx="2130539" cy="1045008"/>
            <a:chOff x="14" y="4251530"/>
            <a:chExt cx="1818487" cy="891950"/>
          </a:xfrm>
        </p:grpSpPr>
        <p:sp>
          <p:nvSpPr>
            <p:cNvPr id="282" name="Google Shape;282;p29"/>
            <p:cNvSpPr/>
            <p:nvPr/>
          </p:nvSpPr>
          <p:spPr>
            <a:xfrm rot="5400000" flipH="1">
              <a:off x="199098" y="4251530"/>
              <a:ext cx="703800" cy="703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 rot="5400000">
              <a:off x="598255" y="3923234"/>
              <a:ext cx="622004" cy="1818487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9"/>
          <p:cNvGrpSpPr/>
          <p:nvPr/>
        </p:nvGrpSpPr>
        <p:grpSpPr>
          <a:xfrm rot="-5400000">
            <a:off x="370805" y="-371113"/>
            <a:ext cx="743127" cy="1484733"/>
            <a:chOff x="8451358" y="8"/>
            <a:chExt cx="692634" cy="1383850"/>
          </a:xfrm>
        </p:grpSpPr>
        <p:sp>
          <p:nvSpPr>
            <p:cNvPr id="285" name="Google Shape;285;p29"/>
            <p:cNvSpPr/>
            <p:nvPr/>
          </p:nvSpPr>
          <p:spPr>
            <a:xfrm rot="5400000" flipH="1">
              <a:off x="8452783" y="8"/>
              <a:ext cx="691200" cy="69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 rot="10800000" flipH="1">
              <a:off x="8451358" y="691205"/>
              <a:ext cx="692634" cy="692653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  <p:sldLayoutId id="2147483663" r:id="rId5"/>
    <p:sldLayoutId id="2147483668" r:id="rId6"/>
    <p:sldLayoutId id="2147483671" r:id="rId7"/>
    <p:sldLayoutId id="2147483674" r:id="rId8"/>
    <p:sldLayoutId id="2147483675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2339147" y="1476344"/>
            <a:ext cx="4132156" cy="1083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dk1"/>
                </a:solidFill>
              </a:rPr>
              <a:t>Chapter 15</a:t>
            </a:r>
            <a:endParaRPr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2475776" y="2675425"/>
            <a:ext cx="38589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預訓練模型與轉移學習</a:t>
            </a:r>
            <a:endParaRPr lang="en-US" altLang="zh-TW" dirty="0"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74" name="Google Shape;374;p39"/>
            <p:cNvSpPr/>
            <p:nvPr/>
          </p:nvSpPr>
          <p:spPr>
            <a:xfrm>
              <a:off x="691200" y="3921300"/>
              <a:ext cx="4132156" cy="1222194"/>
            </a:xfrm>
            <a:custGeom>
              <a:avLst/>
              <a:gdLst/>
              <a:ahLst/>
              <a:cxnLst/>
              <a:rect l="l" t="t" r="r" b="b"/>
              <a:pathLst>
                <a:path w="21541" h="6450" extrusionOk="0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41325" y="4024975"/>
              <a:ext cx="6465842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E0BC10-8512-67E2-22AB-1DC48956FDE0}"/>
              </a:ext>
            </a:extLst>
          </p:cNvPr>
          <p:cNvSpPr txBox="1"/>
          <p:nvPr/>
        </p:nvSpPr>
        <p:spPr>
          <a:xfrm>
            <a:off x="8752114" y="4835717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</a:t>
            </a:r>
            <a:endParaRPr lang="zh-TW" altLang="en-US" dirty="0"/>
          </a:p>
        </p:txBody>
      </p:sp>
      <p:pic>
        <p:nvPicPr>
          <p:cNvPr id="17" name="音訊 16">
            <a:hlinkClick r:id="" action="ppaction://media"/>
            <a:extLst>
              <a:ext uri="{FF2B5EF4-FFF2-40B4-BE49-F238E27FC236}">
                <a16:creationId xmlns:a16="http://schemas.microsoft.com/office/drawing/2014/main" id="{2DEEF63B-30B4-EE28-AC84-94D4DB47D2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6"/>
    </mc:Choice>
    <mc:Fallback>
      <p:transition spd="slow" advTm="6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1085439" y="1660725"/>
            <a:ext cx="3396506" cy="777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</a:rPr>
              <a:t>轉移學習</a:t>
            </a:r>
            <a:endParaRPr dirty="0"/>
          </a:p>
        </p:txBody>
      </p:sp>
      <p:sp>
        <p:nvSpPr>
          <p:cNvPr id="616" name="Google Shape;616;p54"/>
          <p:cNvSpPr txBox="1">
            <a:spLocks noGrp="1"/>
          </p:cNvSpPr>
          <p:nvPr>
            <p:ph type="subTitle" idx="1"/>
          </p:nvPr>
        </p:nvSpPr>
        <p:spPr>
          <a:xfrm>
            <a:off x="1085439" y="2438624"/>
            <a:ext cx="3844701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一種機器學習技術，可將原來針對指定任務所建立的已訓練模型，直接更改任務來訓練出解決其他相關任務的模型。</a:t>
            </a:r>
            <a:endParaRPr dirty="0"/>
          </a:p>
        </p:txBody>
      </p:sp>
      <p:sp>
        <p:nvSpPr>
          <p:cNvPr id="618" name="Google Shape;618;p54"/>
          <p:cNvSpPr/>
          <p:nvPr/>
        </p:nvSpPr>
        <p:spPr>
          <a:xfrm>
            <a:off x="8221025" y="3514867"/>
            <a:ext cx="623700" cy="623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54"/>
          <p:cNvGrpSpPr/>
          <p:nvPr/>
        </p:nvGrpSpPr>
        <p:grpSpPr>
          <a:xfrm>
            <a:off x="256038" y="-10"/>
            <a:ext cx="2075291" cy="1037787"/>
            <a:chOff x="256038" y="-10"/>
            <a:chExt cx="2075291" cy="1037787"/>
          </a:xfrm>
        </p:grpSpPr>
        <p:sp>
          <p:nvSpPr>
            <p:cNvPr id="620" name="Google Shape;620;p54"/>
            <p:cNvSpPr/>
            <p:nvPr/>
          </p:nvSpPr>
          <p:spPr>
            <a:xfrm>
              <a:off x="256038" y="-7"/>
              <a:ext cx="2075291" cy="1037784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693919" y="-10"/>
              <a:ext cx="1199509" cy="599816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EC72FE7-666D-095C-A2E7-FC7FB78689FB}"/>
              </a:ext>
            </a:extLst>
          </p:cNvPr>
          <p:cNvSpPr/>
          <p:nvPr/>
        </p:nvSpPr>
        <p:spPr>
          <a:xfrm>
            <a:off x="5384634" y="1727488"/>
            <a:ext cx="2673927" cy="1688523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C33CAE3-B07E-6142-81CD-43F71569620D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86BD6FC-1B70-C29C-1CE1-052129012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6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31"/>
    </mc:Choice>
    <mc:Fallback>
      <p:transition spd="slow" advTm="16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54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</a:rPr>
              <a:t>深度學習的卷積網路</a:t>
            </a:r>
            <a:endParaRPr dirty="0"/>
          </a:p>
        </p:txBody>
      </p:sp>
      <p:sp>
        <p:nvSpPr>
          <p:cNvPr id="461" name="Google Shape;461;p46"/>
          <p:cNvSpPr txBox="1">
            <a:spLocks noGrp="1"/>
          </p:cNvSpPr>
          <p:nvPr>
            <p:ph type="subTitle" idx="3"/>
          </p:nvPr>
        </p:nvSpPr>
        <p:spPr>
          <a:xfrm>
            <a:off x="1116351" y="2042866"/>
            <a:ext cx="1049036" cy="408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/>
              <a:t>卷積底層</a:t>
            </a:r>
            <a:endParaRPr lang="en" sz="1600" dirty="0"/>
          </a:p>
        </p:txBody>
      </p:sp>
      <p:grpSp>
        <p:nvGrpSpPr>
          <p:cNvPr id="478" name="Google Shape;478;p46"/>
          <p:cNvGrpSpPr/>
          <p:nvPr/>
        </p:nvGrpSpPr>
        <p:grpSpPr>
          <a:xfrm flipH="1">
            <a:off x="7997345" y="334717"/>
            <a:ext cx="853322" cy="1051142"/>
            <a:chOff x="713107" y="470967"/>
            <a:chExt cx="853322" cy="1051142"/>
          </a:xfrm>
        </p:grpSpPr>
        <p:sp>
          <p:nvSpPr>
            <p:cNvPr id="479" name="Google Shape;479;p46"/>
            <p:cNvSpPr/>
            <p:nvPr/>
          </p:nvSpPr>
          <p:spPr>
            <a:xfrm>
              <a:off x="1039508" y="470967"/>
              <a:ext cx="526922" cy="1051142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713107" y="669082"/>
              <a:ext cx="653700" cy="654918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A1F18954-7EE0-FAF8-5896-22BD869D3E70}"/>
              </a:ext>
            </a:extLst>
          </p:cNvPr>
          <p:cNvGrpSpPr/>
          <p:nvPr/>
        </p:nvGrpSpPr>
        <p:grpSpPr>
          <a:xfrm>
            <a:off x="637954" y="2025741"/>
            <a:ext cx="411741" cy="358607"/>
            <a:chOff x="5858925" y="1666800"/>
            <a:chExt cx="630000" cy="548700"/>
          </a:xfrm>
        </p:grpSpPr>
        <p:sp>
          <p:nvSpPr>
            <p:cNvPr id="8" name="Google Shape;464;p46">
              <a:extLst>
                <a:ext uri="{FF2B5EF4-FFF2-40B4-BE49-F238E27FC236}">
                  <a16:creationId xmlns:a16="http://schemas.microsoft.com/office/drawing/2014/main" id="{35C0F6EC-383C-D352-F3C8-38313E2FE8CA}"/>
                </a:ext>
              </a:extLst>
            </p:cNvPr>
            <p:cNvSpPr/>
            <p:nvPr/>
          </p:nvSpPr>
          <p:spPr>
            <a:xfrm>
              <a:off x="5858925" y="1666800"/>
              <a:ext cx="630000" cy="54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65;p46">
              <a:extLst>
                <a:ext uri="{FF2B5EF4-FFF2-40B4-BE49-F238E27FC236}">
                  <a16:creationId xmlns:a16="http://schemas.microsoft.com/office/drawing/2014/main" id="{3A659B19-4D51-7F4D-8BD1-594D3DC0F63F}"/>
                </a:ext>
              </a:extLst>
            </p:cNvPr>
            <p:cNvGrpSpPr/>
            <p:nvPr/>
          </p:nvGrpSpPr>
          <p:grpSpPr>
            <a:xfrm>
              <a:off x="5998704" y="1770849"/>
              <a:ext cx="350431" cy="339887"/>
              <a:chOff x="3270675" y="841800"/>
              <a:chExt cx="497700" cy="482725"/>
            </a:xfrm>
          </p:grpSpPr>
          <p:sp>
            <p:nvSpPr>
              <p:cNvPr id="10" name="Google Shape;466;p46">
                <a:extLst>
                  <a:ext uri="{FF2B5EF4-FFF2-40B4-BE49-F238E27FC236}">
                    <a16:creationId xmlns:a16="http://schemas.microsoft.com/office/drawing/2014/main" id="{AB610C1A-01A5-9296-78A7-A782E5005AD4}"/>
                  </a:ext>
                </a:extLst>
              </p:cNvPr>
              <p:cNvSpPr/>
              <p:nvPr/>
            </p:nvSpPr>
            <p:spPr>
              <a:xfrm>
                <a:off x="3270675" y="902000"/>
                <a:ext cx="447125" cy="422525"/>
              </a:xfrm>
              <a:custGeom>
                <a:avLst/>
                <a:gdLst/>
                <a:ahLst/>
                <a:cxnLst/>
                <a:rect l="l" t="t" r="r" b="b"/>
                <a:pathLst>
                  <a:path w="17885" h="16901" extrusionOk="0">
                    <a:moveTo>
                      <a:pt x="3454" y="0"/>
                    </a:moveTo>
                    <a:cubicBezTo>
                      <a:pt x="3343" y="0"/>
                      <a:pt x="3231" y="40"/>
                      <a:pt x="3141" y="122"/>
                    </a:cubicBezTo>
                    <a:cubicBezTo>
                      <a:pt x="1160" y="1940"/>
                      <a:pt x="0" y="4548"/>
                      <a:pt x="0" y="7246"/>
                    </a:cubicBezTo>
                    <a:cubicBezTo>
                      <a:pt x="0" y="12579"/>
                      <a:pt x="4325" y="16900"/>
                      <a:pt x="9657" y="16900"/>
                    </a:cubicBezTo>
                    <a:cubicBezTo>
                      <a:pt x="10907" y="16900"/>
                      <a:pt x="12175" y="16662"/>
                      <a:pt x="13331" y="16178"/>
                    </a:cubicBezTo>
                    <a:cubicBezTo>
                      <a:pt x="15126" y="15434"/>
                      <a:pt x="16659" y="14169"/>
                      <a:pt x="17728" y="12546"/>
                    </a:cubicBezTo>
                    <a:cubicBezTo>
                      <a:pt x="17884" y="12305"/>
                      <a:pt x="17788" y="11983"/>
                      <a:pt x="17526" y="11866"/>
                    </a:cubicBezTo>
                    <a:lnTo>
                      <a:pt x="9158" y="8171"/>
                    </a:lnTo>
                    <a:cubicBezTo>
                      <a:pt x="9016" y="8108"/>
                      <a:pt x="8896" y="8005"/>
                      <a:pt x="8811" y="7876"/>
                    </a:cubicBezTo>
                    <a:lnTo>
                      <a:pt x="8405" y="7246"/>
                    </a:lnTo>
                    <a:lnTo>
                      <a:pt x="3846" y="212"/>
                    </a:lnTo>
                    <a:cubicBezTo>
                      <a:pt x="3756" y="73"/>
                      <a:pt x="3606" y="0"/>
                      <a:pt x="3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" name="Google Shape;467;p46">
                <a:extLst>
                  <a:ext uri="{FF2B5EF4-FFF2-40B4-BE49-F238E27FC236}">
                    <a16:creationId xmlns:a16="http://schemas.microsoft.com/office/drawing/2014/main" id="{F0521139-4069-D2EC-2E40-356F1205C595}"/>
                  </a:ext>
                </a:extLst>
              </p:cNvPr>
              <p:cNvSpPr/>
              <p:nvPr/>
            </p:nvSpPr>
            <p:spPr>
              <a:xfrm>
                <a:off x="3385250" y="841800"/>
                <a:ext cx="279700" cy="220925"/>
              </a:xfrm>
              <a:custGeom>
                <a:avLst/>
                <a:gdLst/>
                <a:ahLst/>
                <a:cxnLst/>
                <a:rect l="l" t="t" r="r" b="b"/>
                <a:pathLst>
                  <a:path w="11188" h="8837" extrusionOk="0">
                    <a:moveTo>
                      <a:pt x="5070" y="0"/>
                    </a:moveTo>
                    <a:cubicBezTo>
                      <a:pt x="3434" y="0"/>
                      <a:pt x="1792" y="415"/>
                      <a:pt x="308" y="1256"/>
                    </a:cubicBezTo>
                    <a:cubicBezTo>
                      <a:pt x="76" y="1388"/>
                      <a:pt x="1" y="1690"/>
                      <a:pt x="148" y="1912"/>
                    </a:cubicBezTo>
                    <a:lnTo>
                      <a:pt x="4532" y="8676"/>
                    </a:lnTo>
                    <a:cubicBezTo>
                      <a:pt x="4601" y="8781"/>
                      <a:pt x="4714" y="8837"/>
                      <a:pt x="4828" y="8837"/>
                    </a:cubicBezTo>
                    <a:cubicBezTo>
                      <a:pt x="4919" y="8837"/>
                      <a:pt x="5010" y="8802"/>
                      <a:pt x="5081" y="8730"/>
                    </a:cubicBezTo>
                    <a:lnTo>
                      <a:pt x="10992" y="2683"/>
                    </a:lnTo>
                    <a:cubicBezTo>
                      <a:pt x="11187" y="2482"/>
                      <a:pt x="11163" y="2156"/>
                      <a:pt x="10940" y="1988"/>
                    </a:cubicBezTo>
                    <a:cubicBezTo>
                      <a:pt x="9218" y="670"/>
                      <a:pt x="7149" y="0"/>
                      <a:pt x="50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" name="Google Shape;468;p46">
                <a:extLst>
                  <a:ext uri="{FF2B5EF4-FFF2-40B4-BE49-F238E27FC236}">
                    <a16:creationId xmlns:a16="http://schemas.microsoft.com/office/drawing/2014/main" id="{3173E5AC-D7EC-2DAC-1667-3FA0835D3F09}"/>
                  </a:ext>
                </a:extLst>
              </p:cNvPr>
              <p:cNvSpPr/>
              <p:nvPr/>
            </p:nvSpPr>
            <p:spPr>
              <a:xfrm>
                <a:off x="3530100" y="924750"/>
                <a:ext cx="23827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9531" h="10008" extrusionOk="0">
                    <a:moveTo>
                      <a:pt x="6350" y="1"/>
                    </a:moveTo>
                    <a:cubicBezTo>
                      <a:pt x="6230" y="1"/>
                      <a:pt x="6108" y="47"/>
                      <a:pt x="6017" y="142"/>
                    </a:cubicBezTo>
                    <a:lnTo>
                      <a:pt x="172" y="6123"/>
                    </a:lnTo>
                    <a:cubicBezTo>
                      <a:pt x="0" y="6297"/>
                      <a:pt x="57" y="6589"/>
                      <a:pt x="283" y="6689"/>
                    </a:cubicBezTo>
                    <a:lnTo>
                      <a:pt x="7706" y="9968"/>
                    </a:lnTo>
                    <a:cubicBezTo>
                      <a:pt x="7767" y="9995"/>
                      <a:pt x="7830" y="10007"/>
                      <a:pt x="7893" y="10007"/>
                    </a:cubicBezTo>
                    <a:cubicBezTo>
                      <a:pt x="8082" y="10007"/>
                      <a:pt x="8261" y="9890"/>
                      <a:pt x="8329" y="9700"/>
                    </a:cubicBezTo>
                    <a:cubicBezTo>
                      <a:pt x="9531" y="6463"/>
                      <a:pt x="8913" y="2828"/>
                      <a:pt x="6706" y="169"/>
                    </a:cubicBezTo>
                    <a:cubicBezTo>
                      <a:pt x="6615" y="57"/>
                      <a:pt x="6483" y="1"/>
                      <a:pt x="6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14" name="Google Shape;461;p46">
            <a:extLst>
              <a:ext uri="{FF2B5EF4-FFF2-40B4-BE49-F238E27FC236}">
                <a16:creationId xmlns:a16="http://schemas.microsoft.com/office/drawing/2014/main" id="{FC155E61-40DF-42F9-EAF4-2807C70AF860}"/>
              </a:ext>
            </a:extLst>
          </p:cNvPr>
          <p:cNvSpPr txBox="1">
            <a:spLocks/>
          </p:cNvSpPr>
          <p:nvPr/>
        </p:nvSpPr>
        <p:spPr>
          <a:xfrm>
            <a:off x="1115735" y="2849603"/>
            <a:ext cx="1049037" cy="40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zh-TW" altLang="en-US" sz="1600" dirty="0"/>
              <a:t>分類器</a:t>
            </a:r>
            <a:endParaRPr lang="en" sz="16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5C2A43F-81AB-2457-0756-6384F28D7612}"/>
              </a:ext>
            </a:extLst>
          </p:cNvPr>
          <p:cNvGrpSpPr/>
          <p:nvPr/>
        </p:nvGrpSpPr>
        <p:grpSpPr>
          <a:xfrm>
            <a:off x="641762" y="2876141"/>
            <a:ext cx="407933" cy="355290"/>
            <a:chOff x="5858925" y="1666800"/>
            <a:chExt cx="630000" cy="548700"/>
          </a:xfrm>
        </p:grpSpPr>
        <p:sp>
          <p:nvSpPr>
            <p:cNvPr id="16" name="Google Shape;464;p46">
              <a:extLst>
                <a:ext uri="{FF2B5EF4-FFF2-40B4-BE49-F238E27FC236}">
                  <a16:creationId xmlns:a16="http://schemas.microsoft.com/office/drawing/2014/main" id="{0180BE12-F533-319D-3D44-D6615CA70084}"/>
                </a:ext>
              </a:extLst>
            </p:cNvPr>
            <p:cNvSpPr/>
            <p:nvPr/>
          </p:nvSpPr>
          <p:spPr>
            <a:xfrm>
              <a:off x="5858925" y="1666800"/>
              <a:ext cx="630000" cy="54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465;p46">
              <a:extLst>
                <a:ext uri="{FF2B5EF4-FFF2-40B4-BE49-F238E27FC236}">
                  <a16:creationId xmlns:a16="http://schemas.microsoft.com/office/drawing/2014/main" id="{B2BE8A87-41CC-050C-FA33-6F2C6E4F1CFE}"/>
                </a:ext>
              </a:extLst>
            </p:cNvPr>
            <p:cNvGrpSpPr/>
            <p:nvPr/>
          </p:nvGrpSpPr>
          <p:grpSpPr>
            <a:xfrm>
              <a:off x="5998704" y="1770849"/>
              <a:ext cx="350431" cy="339887"/>
              <a:chOff x="3270675" y="841800"/>
              <a:chExt cx="497700" cy="482725"/>
            </a:xfrm>
          </p:grpSpPr>
          <p:sp>
            <p:nvSpPr>
              <p:cNvPr id="18" name="Google Shape;466;p46">
                <a:extLst>
                  <a:ext uri="{FF2B5EF4-FFF2-40B4-BE49-F238E27FC236}">
                    <a16:creationId xmlns:a16="http://schemas.microsoft.com/office/drawing/2014/main" id="{85F163E2-471D-E3E1-5967-56CA574C539E}"/>
                  </a:ext>
                </a:extLst>
              </p:cNvPr>
              <p:cNvSpPr/>
              <p:nvPr/>
            </p:nvSpPr>
            <p:spPr>
              <a:xfrm>
                <a:off x="3270675" y="902000"/>
                <a:ext cx="447125" cy="422525"/>
              </a:xfrm>
              <a:custGeom>
                <a:avLst/>
                <a:gdLst/>
                <a:ahLst/>
                <a:cxnLst/>
                <a:rect l="l" t="t" r="r" b="b"/>
                <a:pathLst>
                  <a:path w="17885" h="16901" extrusionOk="0">
                    <a:moveTo>
                      <a:pt x="3454" y="0"/>
                    </a:moveTo>
                    <a:cubicBezTo>
                      <a:pt x="3343" y="0"/>
                      <a:pt x="3231" y="40"/>
                      <a:pt x="3141" y="122"/>
                    </a:cubicBezTo>
                    <a:cubicBezTo>
                      <a:pt x="1160" y="1940"/>
                      <a:pt x="0" y="4548"/>
                      <a:pt x="0" y="7246"/>
                    </a:cubicBezTo>
                    <a:cubicBezTo>
                      <a:pt x="0" y="12579"/>
                      <a:pt x="4325" y="16900"/>
                      <a:pt x="9657" y="16900"/>
                    </a:cubicBezTo>
                    <a:cubicBezTo>
                      <a:pt x="10907" y="16900"/>
                      <a:pt x="12175" y="16662"/>
                      <a:pt x="13331" y="16178"/>
                    </a:cubicBezTo>
                    <a:cubicBezTo>
                      <a:pt x="15126" y="15434"/>
                      <a:pt x="16659" y="14169"/>
                      <a:pt x="17728" y="12546"/>
                    </a:cubicBezTo>
                    <a:cubicBezTo>
                      <a:pt x="17884" y="12305"/>
                      <a:pt x="17788" y="11983"/>
                      <a:pt x="17526" y="11866"/>
                    </a:cubicBezTo>
                    <a:lnTo>
                      <a:pt x="9158" y="8171"/>
                    </a:lnTo>
                    <a:cubicBezTo>
                      <a:pt x="9016" y="8108"/>
                      <a:pt x="8896" y="8005"/>
                      <a:pt x="8811" y="7876"/>
                    </a:cubicBezTo>
                    <a:lnTo>
                      <a:pt x="8405" y="7246"/>
                    </a:lnTo>
                    <a:lnTo>
                      <a:pt x="3846" y="212"/>
                    </a:lnTo>
                    <a:cubicBezTo>
                      <a:pt x="3756" y="73"/>
                      <a:pt x="3606" y="0"/>
                      <a:pt x="3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" name="Google Shape;467;p46">
                <a:extLst>
                  <a:ext uri="{FF2B5EF4-FFF2-40B4-BE49-F238E27FC236}">
                    <a16:creationId xmlns:a16="http://schemas.microsoft.com/office/drawing/2014/main" id="{966C6D83-1670-DC0E-879A-AE8FBDE3F232}"/>
                  </a:ext>
                </a:extLst>
              </p:cNvPr>
              <p:cNvSpPr/>
              <p:nvPr/>
            </p:nvSpPr>
            <p:spPr>
              <a:xfrm>
                <a:off x="3385250" y="841800"/>
                <a:ext cx="279700" cy="220925"/>
              </a:xfrm>
              <a:custGeom>
                <a:avLst/>
                <a:gdLst/>
                <a:ahLst/>
                <a:cxnLst/>
                <a:rect l="l" t="t" r="r" b="b"/>
                <a:pathLst>
                  <a:path w="11188" h="8837" extrusionOk="0">
                    <a:moveTo>
                      <a:pt x="5070" y="0"/>
                    </a:moveTo>
                    <a:cubicBezTo>
                      <a:pt x="3434" y="0"/>
                      <a:pt x="1792" y="415"/>
                      <a:pt x="308" y="1256"/>
                    </a:cubicBezTo>
                    <a:cubicBezTo>
                      <a:pt x="76" y="1388"/>
                      <a:pt x="1" y="1690"/>
                      <a:pt x="148" y="1912"/>
                    </a:cubicBezTo>
                    <a:lnTo>
                      <a:pt x="4532" y="8676"/>
                    </a:lnTo>
                    <a:cubicBezTo>
                      <a:pt x="4601" y="8781"/>
                      <a:pt x="4714" y="8837"/>
                      <a:pt x="4828" y="8837"/>
                    </a:cubicBezTo>
                    <a:cubicBezTo>
                      <a:pt x="4919" y="8837"/>
                      <a:pt x="5010" y="8802"/>
                      <a:pt x="5081" y="8730"/>
                    </a:cubicBezTo>
                    <a:lnTo>
                      <a:pt x="10992" y="2683"/>
                    </a:lnTo>
                    <a:cubicBezTo>
                      <a:pt x="11187" y="2482"/>
                      <a:pt x="11163" y="2156"/>
                      <a:pt x="10940" y="1988"/>
                    </a:cubicBezTo>
                    <a:cubicBezTo>
                      <a:pt x="9218" y="670"/>
                      <a:pt x="7149" y="0"/>
                      <a:pt x="50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" name="Google Shape;468;p46">
                <a:extLst>
                  <a:ext uri="{FF2B5EF4-FFF2-40B4-BE49-F238E27FC236}">
                    <a16:creationId xmlns:a16="http://schemas.microsoft.com/office/drawing/2014/main" id="{065AB199-F6A6-2801-FCAD-9DF0198FAE98}"/>
                  </a:ext>
                </a:extLst>
              </p:cNvPr>
              <p:cNvSpPr/>
              <p:nvPr/>
            </p:nvSpPr>
            <p:spPr>
              <a:xfrm>
                <a:off x="3530100" y="924750"/>
                <a:ext cx="23827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9531" h="10008" extrusionOk="0">
                    <a:moveTo>
                      <a:pt x="6350" y="1"/>
                    </a:moveTo>
                    <a:cubicBezTo>
                      <a:pt x="6230" y="1"/>
                      <a:pt x="6108" y="47"/>
                      <a:pt x="6017" y="142"/>
                    </a:cubicBezTo>
                    <a:lnTo>
                      <a:pt x="172" y="6123"/>
                    </a:lnTo>
                    <a:cubicBezTo>
                      <a:pt x="0" y="6297"/>
                      <a:pt x="57" y="6589"/>
                      <a:pt x="283" y="6689"/>
                    </a:cubicBezTo>
                    <a:lnTo>
                      <a:pt x="7706" y="9968"/>
                    </a:lnTo>
                    <a:cubicBezTo>
                      <a:pt x="7767" y="9995"/>
                      <a:pt x="7830" y="10007"/>
                      <a:pt x="7893" y="10007"/>
                    </a:cubicBezTo>
                    <a:cubicBezTo>
                      <a:pt x="8082" y="10007"/>
                      <a:pt x="8261" y="9890"/>
                      <a:pt x="8329" y="9700"/>
                    </a:cubicBezTo>
                    <a:cubicBezTo>
                      <a:pt x="9531" y="6463"/>
                      <a:pt x="8913" y="2828"/>
                      <a:pt x="6706" y="169"/>
                    </a:cubicBezTo>
                    <a:cubicBezTo>
                      <a:pt x="6615" y="57"/>
                      <a:pt x="6483" y="1"/>
                      <a:pt x="6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" name="Google Shape;459;p46">
            <a:extLst>
              <a:ext uri="{FF2B5EF4-FFF2-40B4-BE49-F238E27FC236}">
                <a16:creationId xmlns:a16="http://schemas.microsoft.com/office/drawing/2014/main" id="{FE2258EA-2514-67A6-8CE1-A372C1B78B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64772" y="1939751"/>
            <a:ext cx="3471278" cy="614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300" dirty="0"/>
              <a:t>使用多組卷積和池化層開始的神經層，可以執行特徵萃取。</a:t>
            </a:r>
            <a:endParaRPr sz="1300" dirty="0"/>
          </a:p>
        </p:txBody>
      </p:sp>
      <p:sp>
        <p:nvSpPr>
          <p:cNvPr id="3" name="Google Shape;459;p46">
            <a:extLst>
              <a:ext uri="{FF2B5EF4-FFF2-40B4-BE49-F238E27FC236}">
                <a16:creationId xmlns:a16="http://schemas.microsoft.com/office/drawing/2014/main" id="{80069936-8511-0A1D-B5B5-BFD7D21633DB}"/>
              </a:ext>
            </a:extLst>
          </p:cNvPr>
          <p:cNvSpPr txBox="1">
            <a:spLocks/>
          </p:cNvSpPr>
          <p:nvPr/>
        </p:nvSpPr>
        <p:spPr>
          <a:xfrm>
            <a:off x="2164772" y="2731069"/>
            <a:ext cx="3471278" cy="614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zh-TW" altLang="en-US" sz="1300" dirty="0"/>
              <a:t>在卷積基底後是使用</a:t>
            </a:r>
            <a:r>
              <a:rPr lang="en-US" altLang="zh-TW" sz="1300" dirty="0"/>
              <a:t>Dense</a:t>
            </a:r>
            <a:r>
              <a:rPr lang="zh-TW" altLang="en-US" sz="1300" dirty="0"/>
              <a:t>全連接層建立的分類器。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87FB611-FAF0-5788-9FCD-724F8C318BA8}"/>
              </a:ext>
            </a:extLst>
          </p:cNvPr>
          <p:cNvSpPr/>
          <p:nvPr/>
        </p:nvSpPr>
        <p:spPr>
          <a:xfrm>
            <a:off x="6010327" y="1843424"/>
            <a:ext cx="2513490" cy="1587211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A489EC-C108-E43D-66C0-B1519D93200A}"/>
              </a:ext>
            </a:extLst>
          </p:cNvPr>
          <p:cNvSpPr txBox="1"/>
          <p:nvPr/>
        </p:nvSpPr>
        <p:spPr>
          <a:xfrm>
            <a:off x="8752114" y="4835717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A61AE4A6-6D28-2E3E-CCDC-A6384EF7B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6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24"/>
    </mc:Choice>
    <mc:Fallback>
      <p:transition spd="slow" advTm="21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2413712" y="1803225"/>
            <a:ext cx="43167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dk1"/>
                </a:solidFill>
              </a:rPr>
              <a:t>Example</a:t>
            </a:r>
            <a:endParaRPr dirty="0"/>
          </a:p>
        </p:txBody>
      </p:sp>
      <p:sp>
        <p:nvSpPr>
          <p:cNvPr id="416" name="Google Shape;416;p42"/>
          <p:cNvSpPr txBox="1">
            <a:spLocks noGrp="1"/>
          </p:cNvSpPr>
          <p:nvPr>
            <p:ph type="subTitle" idx="1"/>
          </p:nvPr>
        </p:nvSpPr>
        <p:spPr>
          <a:xfrm>
            <a:off x="2413650" y="3029162"/>
            <a:ext cx="4316700" cy="493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2000" dirty="0"/>
              <a:t>MNIST</a:t>
            </a:r>
            <a:r>
              <a:rPr lang="zh-TW" altLang="en-US" sz="2000" dirty="0"/>
              <a:t>手寫辨識的轉移學習</a:t>
            </a:r>
            <a:endParaRPr sz="2000" dirty="0"/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C902493-FFB1-9200-996A-8C681786CF53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359456D0-1BC3-F8B1-972F-FDA3865537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0"/>
    </mc:Choice>
    <mc:Fallback>
      <p:transition spd="slow" advTm="5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847;p65">
            <a:extLst>
              <a:ext uri="{FF2B5EF4-FFF2-40B4-BE49-F238E27FC236}">
                <a16:creationId xmlns:a16="http://schemas.microsoft.com/office/drawing/2014/main" id="{9043B40A-1FF4-3E5E-0514-CFB355B4479E}"/>
              </a:ext>
            </a:extLst>
          </p:cNvPr>
          <p:cNvSpPr txBox="1">
            <a:spLocks/>
          </p:cNvSpPr>
          <p:nvPr/>
        </p:nvSpPr>
        <p:spPr>
          <a:xfrm>
            <a:off x="1925782" y="594013"/>
            <a:ext cx="5067550" cy="395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匯入相關模組和套件，並指定亂數的種子數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import </a:t>
            </a:r>
            <a:r>
              <a:rPr lang="en-US" altLang="zh-TW" sz="1100" dirty="0" err="1"/>
              <a:t>numpy</a:t>
            </a:r>
            <a:r>
              <a:rPr lang="en-US" altLang="zh-TW" sz="1100" dirty="0"/>
              <a:t> as np</a:t>
            </a:r>
          </a:p>
          <a:p>
            <a:pPr marL="0" indent="0" algn="l"/>
            <a:r>
              <a:rPr lang="en-US" altLang="zh-TW" sz="1100" dirty="0"/>
              <a:t>from </a:t>
            </a:r>
            <a:r>
              <a:rPr lang="en-US" altLang="zh-TW" sz="1100" dirty="0" err="1"/>
              <a:t>keras.datasets</a:t>
            </a:r>
            <a:r>
              <a:rPr lang="en-US" altLang="zh-TW" sz="1100" dirty="0"/>
              <a:t> import </a:t>
            </a:r>
            <a:r>
              <a:rPr lang="en-US" altLang="zh-TW" sz="1100" dirty="0" err="1"/>
              <a:t>mnist</a:t>
            </a:r>
            <a:endParaRPr lang="en-US" altLang="zh-TW" sz="1100" dirty="0"/>
          </a:p>
          <a:p>
            <a:pPr marL="0" indent="0" algn="l"/>
            <a:r>
              <a:rPr lang="en-US" altLang="zh-TW" sz="1100" dirty="0"/>
              <a:t>from </a:t>
            </a:r>
            <a:r>
              <a:rPr lang="en-US" altLang="zh-TW" sz="1100" dirty="0" err="1"/>
              <a:t>keras.models</a:t>
            </a:r>
            <a:r>
              <a:rPr lang="en-US" altLang="zh-TW" sz="1100" dirty="0"/>
              <a:t> import Sequential</a:t>
            </a:r>
          </a:p>
          <a:p>
            <a:pPr marL="0" indent="0" algn="l"/>
            <a:r>
              <a:rPr lang="en-US" altLang="zh-TW" sz="1100" dirty="0"/>
              <a:t>from </a:t>
            </a:r>
            <a:r>
              <a:rPr lang="en-US" altLang="zh-TW" sz="1100" dirty="0" err="1"/>
              <a:t>keras.layers</a:t>
            </a:r>
            <a:r>
              <a:rPr lang="en-US" altLang="zh-TW" sz="1100" dirty="0"/>
              <a:t> import Dense, Flatten, Conv2D, MaxPooling2D, Dropout</a:t>
            </a:r>
          </a:p>
          <a:p>
            <a:pPr marL="0" indent="0" algn="l"/>
            <a:r>
              <a:rPr lang="en-US" altLang="zh-TW" sz="1100" dirty="0"/>
              <a:t>from </a:t>
            </a:r>
            <a:r>
              <a:rPr lang="en-US" altLang="zh-TW" sz="1100" dirty="0" err="1"/>
              <a:t>keras.utils</a:t>
            </a:r>
            <a:r>
              <a:rPr lang="en-US" altLang="zh-TW" sz="1100" dirty="0"/>
              <a:t> import </a:t>
            </a:r>
            <a:r>
              <a:rPr lang="en-US" altLang="zh-TW" sz="1100" dirty="0" err="1"/>
              <a:t>to_categorical</a:t>
            </a:r>
            <a:endParaRPr lang="en-US" altLang="zh-TW" sz="1100" dirty="0"/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1100" dirty="0"/>
              <a:t>seed = 7</a:t>
            </a:r>
          </a:p>
          <a:p>
            <a:pPr marL="0" indent="0" algn="l"/>
            <a:r>
              <a:rPr lang="en-US" altLang="zh-TW" sz="1100" dirty="0" err="1"/>
              <a:t>np.random.seed</a:t>
            </a:r>
            <a:r>
              <a:rPr lang="en-US" altLang="zh-TW" sz="1100" dirty="0"/>
              <a:t>(seed)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呼叫</a:t>
            </a:r>
            <a:r>
              <a:rPr lang="en-US" altLang="zh-TW" sz="900" b="1" dirty="0" err="1">
                <a:solidFill>
                  <a:schemeClr val="accent6">
                    <a:lumMod val="65000"/>
                  </a:schemeClr>
                </a:solidFill>
              </a:rPr>
              <a:t>load_data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()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函式載入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MNIST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資料集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(</a:t>
            </a:r>
            <a:r>
              <a:rPr lang="en-US" altLang="zh-TW" sz="1100" dirty="0" err="1"/>
              <a:t>X_train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), (</a:t>
            </a:r>
            <a:r>
              <a:rPr lang="en-US" altLang="zh-TW" sz="1100" dirty="0" err="1"/>
              <a:t>X_test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) = </a:t>
            </a:r>
            <a:r>
              <a:rPr lang="en-US" altLang="zh-TW" sz="1100" dirty="0" err="1"/>
              <a:t>mnist.load_data</a:t>
            </a:r>
            <a:r>
              <a:rPr lang="en-US" altLang="zh-TW" sz="1100" dirty="0"/>
              <a:t>()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因訓練分成兩部分，先訓練</a:t>
            </a:r>
            <a:r>
              <a:rPr lang="zh-TW" altLang="en-US" sz="900" b="1">
                <a:solidFill>
                  <a:schemeClr val="accent6">
                    <a:lumMod val="65000"/>
                  </a:schemeClr>
                </a:solidFill>
              </a:rPr>
              <a:t>前五個數再訓練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後五個數字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X_train_lt5 = </a:t>
            </a:r>
            <a:r>
              <a:rPr lang="en-US" altLang="zh-TW" sz="1100" dirty="0" err="1"/>
              <a:t>X_train</a:t>
            </a:r>
            <a:r>
              <a:rPr lang="en-US" altLang="zh-TW" sz="1100" dirty="0"/>
              <a:t>[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 &lt; 5]</a:t>
            </a:r>
          </a:p>
          <a:p>
            <a:pPr marL="0" indent="0" algn="l"/>
            <a:r>
              <a:rPr lang="en-US" altLang="zh-TW" sz="1100" dirty="0"/>
              <a:t>Y_train_lt5 = 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[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 &lt; 5]</a:t>
            </a:r>
          </a:p>
          <a:p>
            <a:pPr marL="0" indent="0" algn="l"/>
            <a:r>
              <a:rPr lang="en-US" altLang="zh-TW" sz="1100" dirty="0"/>
              <a:t>X_test_lt5 = </a:t>
            </a:r>
            <a:r>
              <a:rPr lang="en-US" altLang="zh-TW" sz="1100" dirty="0" err="1"/>
              <a:t>X_test</a:t>
            </a:r>
            <a:r>
              <a:rPr lang="en-US" altLang="zh-TW" sz="1100" dirty="0"/>
              <a:t>[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 &lt; 5]</a:t>
            </a:r>
          </a:p>
          <a:p>
            <a:pPr marL="0" indent="0" algn="l"/>
            <a:r>
              <a:rPr lang="en-US" altLang="zh-TW" sz="1100" dirty="0"/>
              <a:t>Y_test_lt5 = 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[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 &lt; 5]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1100" dirty="0"/>
              <a:t>X_train_gte5 = </a:t>
            </a:r>
            <a:r>
              <a:rPr lang="en-US" altLang="zh-TW" sz="1100" dirty="0" err="1"/>
              <a:t>X_train</a:t>
            </a:r>
            <a:r>
              <a:rPr lang="en-US" altLang="zh-TW" sz="1100" dirty="0"/>
              <a:t>[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 &gt;= 5]</a:t>
            </a:r>
          </a:p>
          <a:p>
            <a:pPr marL="0" indent="0" algn="l"/>
            <a:r>
              <a:rPr lang="en-US" altLang="zh-TW" sz="1100" dirty="0"/>
              <a:t>Y_train_gte5 = 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[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 &gt;= 5] </a:t>
            </a:r>
            <a:r>
              <a:rPr lang="en-US" altLang="zh-TW" sz="1100" dirty="0">
                <a:solidFill>
                  <a:srgbClr val="FF0000"/>
                </a:solidFill>
              </a:rPr>
              <a:t>- 5</a:t>
            </a:r>
          </a:p>
          <a:p>
            <a:pPr marL="0" indent="0" algn="l"/>
            <a:r>
              <a:rPr lang="en-US" altLang="zh-TW" sz="1100" dirty="0"/>
              <a:t>X_test_gte5 = </a:t>
            </a:r>
            <a:r>
              <a:rPr lang="en-US" altLang="zh-TW" sz="1100" dirty="0" err="1"/>
              <a:t>X_test</a:t>
            </a:r>
            <a:r>
              <a:rPr lang="en-US" altLang="zh-TW" sz="1100" dirty="0"/>
              <a:t>[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 &gt;= 5]</a:t>
            </a:r>
          </a:p>
          <a:p>
            <a:pPr marL="0" indent="0" algn="l"/>
            <a:r>
              <a:rPr lang="en-US" altLang="zh-TW" sz="1100" dirty="0"/>
              <a:t>Y_test_gte5 = 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[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 &gt;= 5] </a:t>
            </a:r>
            <a:r>
              <a:rPr lang="en-US" altLang="zh-TW" sz="1100" dirty="0">
                <a:solidFill>
                  <a:srgbClr val="FF0000"/>
                </a:solidFill>
              </a:rPr>
              <a:t>- 5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endParaRPr lang="en-US" altLang="zh-TW" sz="1100" dirty="0"/>
          </a:p>
          <a:p>
            <a:pPr marL="0" indent="0" algn="l"/>
            <a:endParaRPr lang="en-US" altLang="zh-TW" sz="11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29360CD-91EF-C2D6-4180-D37284E1B6D5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18D1DE66-7DCB-3CDC-8675-9CC044404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10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33"/>
    </mc:Choice>
    <mc:Fallback>
      <p:transition spd="slow" advTm="27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35" x="3624263" y="993775"/>
          <p14:tracePt t="1343" x="3636963" y="993775"/>
          <p14:tracePt t="1347" x="3651250" y="993775"/>
          <p14:tracePt t="1350" x="3670300" y="993775"/>
          <p14:tracePt t="1355" x="3684588" y="993775"/>
          <p14:tracePt t="1358" x="3709988" y="993775"/>
          <p14:tracePt t="1362" x="3743325" y="993775"/>
          <p14:tracePt t="1366" x="3783013" y="993775"/>
          <p14:tracePt t="1370" x="3836988" y="1008063"/>
          <p14:tracePt t="1374" x="3895725" y="1027113"/>
          <p14:tracePt t="1378" x="3935413" y="1033463"/>
          <p14:tracePt t="1382" x="3995738" y="1054100"/>
          <p14:tracePt t="1386" x="4041775" y="1073150"/>
          <p14:tracePt t="1390" x="4094163" y="1081088"/>
          <p14:tracePt t="1393" x="4141788" y="1100138"/>
          <p14:tracePt t="1397" x="4200525" y="1106488"/>
          <p14:tracePt t="1402" x="4254500" y="1127125"/>
          <p14:tracePt t="1407" x="4300538" y="1146175"/>
          <p14:tracePt t="1410" x="4359275" y="1166813"/>
          <p14:tracePt t="1414" x="4406900" y="1193800"/>
          <p14:tracePt t="1417" x="4432300" y="1200150"/>
          <p14:tracePt t="1423" x="4479925" y="1219200"/>
          <p14:tracePt t="1426" x="4538663" y="1239838"/>
          <p14:tracePt t="1430" x="4578350" y="1246188"/>
          <p14:tracePt t="1433" x="4638675" y="1265238"/>
          <p14:tracePt t="1439" x="4678363" y="1273175"/>
          <p14:tracePt t="1441" x="4711700" y="1292225"/>
          <p14:tracePt t="1446" x="4757738" y="1298575"/>
          <p14:tracePt t="1449" x="4803775" y="1319213"/>
          <p14:tracePt t="1455" x="4837113" y="1331913"/>
          <p14:tracePt t="1457" x="4883150" y="1358900"/>
          <p14:tracePt t="1462" x="4922838" y="1371600"/>
          <p14:tracePt t="1466" x="4956175" y="1385888"/>
          <p14:tracePt t="1469" x="4989513" y="1404938"/>
          <p14:tracePt t="1473" x="5022850" y="1411288"/>
          <p14:tracePt t="1478" x="5056188" y="1425575"/>
          <p14:tracePt t="1482" x="5081588" y="1431925"/>
          <p14:tracePt t="1486" x="5108575" y="1450975"/>
          <p14:tracePt t="1491" x="5129213" y="1458913"/>
          <p14:tracePt t="1493" x="5160963" y="1471613"/>
          <p14:tracePt t="1497" x="5181600" y="1477963"/>
          <p14:tracePt t="1501" x="5202238" y="1490663"/>
          <p14:tracePt t="1507" x="5227638" y="1511300"/>
          <p14:tracePt t="1509" x="5248275" y="1524000"/>
          <p14:tracePt t="1513" x="5260975" y="1530350"/>
          <p14:tracePt t="1517" x="5273675" y="1544638"/>
          <p14:tracePt t="1523" x="5287963" y="1550988"/>
          <p14:tracePt t="1526" x="5300663" y="1550988"/>
          <p14:tracePt t="1530" x="5327650" y="1563688"/>
          <p14:tracePt t="1542" x="5373688" y="1577975"/>
          <p14:tracePt t="1545" x="5386388" y="1577975"/>
          <p14:tracePt t="1549" x="5400675" y="1584325"/>
          <p14:tracePt t="1556" x="5413375" y="1584325"/>
          <p14:tracePt t="1559" x="5426075" y="1584325"/>
          <p14:tracePt t="1561" x="5440363" y="1584325"/>
          <p14:tracePt t="1565" x="5446713" y="1584325"/>
          <p14:tracePt t="1570" x="5459413" y="1584325"/>
          <p14:tracePt t="1574" x="5473700" y="1584325"/>
          <p14:tracePt t="1577" x="5486400" y="1584325"/>
          <p14:tracePt t="1581" x="5499100" y="1584325"/>
          <p14:tracePt t="1586" x="5513388" y="1584325"/>
          <p14:tracePt t="1590" x="5526088" y="1584325"/>
          <p14:tracePt t="1594" x="5532438" y="1584325"/>
          <p14:tracePt t="1597" x="5546725" y="1584325"/>
          <p14:tracePt t="1602" x="5559425" y="1584325"/>
          <p14:tracePt t="1606" x="5572125" y="1584325"/>
          <p14:tracePt t="1610" x="5586413" y="1577975"/>
          <p14:tracePt t="1613" x="5599113" y="1571625"/>
          <p14:tracePt t="1617" x="5611813" y="1571625"/>
          <p14:tracePt t="1622" x="5626100" y="1563688"/>
          <p14:tracePt t="1626" x="5645150" y="1563688"/>
          <p14:tracePt t="1629" x="5659438" y="1563688"/>
          <p14:tracePt t="1633" x="5672138" y="1563688"/>
          <p14:tracePt t="1638" x="5684838" y="1557338"/>
          <p14:tracePt t="1641" x="5699125" y="1557338"/>
          <p14:tracePt t="1645" x="5711825" y="1557338"/>
          <p14:tracePt t="1649" x="5724525" y="1557338"/>
          <p14:tracePt t="1653" x="5730875" y="1557338"/>
          <p14:tracePt t="1657" x="5745163" y="1550988"/>
          <p14:tracePt t="1661" x="5757863" y="1550988"/>
          <p14:tracePt t="1665" x="5770563" y="1544638"/>
          <p14:tracePt t="1670" x="5784850" y="1544638"/>
          <p14:tracePt t="1674" x="5791200" y="1544638"/>
          <p14:tracePt t="1678" x="5811838" y="1544638"/>
          <p14:tracePt t="1682" x="5824538" y="1544638"/>
          <p14:tracePt t="1686" x="5843588" y="1544638"/>
          <p14:tracePt t="1690" x="5857875" y="1544638"/>
          <p14:tracePt t="1693" x="5876925" y="1544638"/>
          <p14:tracePt t="1697" x="5903913" y="1544638"/>
          <p14:tracePt t="1702" x="5922963" y="1544638"/>
          <p14:tracePt t="1706" x="5943600" y="1544638"/>
          <p14:tracePt t="1709" x="5964238" y="1544638"/>
          <p14:tracePt t="1713" x="5995988" y="1544638"/>
          <p14:tracePt t="1717" x="6016625" y="1544638"/>
          <p14:tracePt t="1723" x="6056313" y="1544638"/>
          <p14:tracePt t="1725" x="6096000" y="1544638"/>
          <p14:tracePt t="1730" x="6142038" y="1538288"/>
          <p14:tracePt t="1733" x="6196013" y="1538288"/>
          <p14:tracePt t="1739" x="6235700" y="1530350"/>
          <p14:tracePt t="1741" x="6275388" y="1530350"/>
          <p14:tracePt t="1746" x="6321425" y="1517650"/>
          <p14:tracePt t="1749" x="6361113" y="1517650"/>
          <p14:tracePt t="1756" x="6413500" y="1517650"/>
          <p14:tracePt t="1759" x="6453188" y="1517650"/>
          <p14:tracePt t="1761" x="6500813" y="1511300"/>
          <p14:tracePt t="1766" x="6540500" y="1511300"/>
          <p14:tracePt t="1770" x="6580188" y="1511300"/>
          <p14:tracePt t="1773" x="6619875" y="1511300"/>
          <p14:tracePt t="1777" x="6665913" y="1511300"/>
          <p14:tracePt t="1782" x="6692900" y="1511300"/>
          <p14:tracePt t="1786" x="6732588" y="1511300"/>
          <p14:tracePt t="1790" x="6765925" y="1511300"/>
          <p14:tracePt t="1794" x="6805613" y="1511300"/>
          <p14:tracePt t="1798" x="6831013" y="1504950"/>
          <p14:tracePt t="1801" x="6864350" y="1504950"/>
          <p14:tracePt t="1806" x="6891338" y="1498600"/>
          <p14:tracePt t="1809" x="6924675" y="1498600"/>
          <p14:tracePt t="1813" x="6950075" y="1490663"/>
          <p14:tracePt t="1817" x="6983413" y="1490663"/>
          <p14:tracePt t="1823" x="7004050" y="1490663"/>
          <p14:tracePt t="1825" x="7023100" y="1490663"/>
          <p14:tracePt t="1829" x="7043738" y="1490663"/>
          <p14:tracePt t="1833" x="7070725" y="1484313"/>
          <p14:tracePt t="1839" x="7089775" y="1484313"/>
          <p14:tracePt t="1842" x="7110413" y="1471613"/>
          <p14:tracePt t="1847" x="7123113" y="1465263"/>
          <p14:tracePt t="1850" x="7135813" y="1465263"/>
          <p14:tracePt t="1857" x="7150100" y="1465263"/>
          <p14:tracePt t="1859" x="7156450" y="1465263"/>
          <p14:tracePt t="1861" x="7169150" y="1465263"/>
          <p14:tracePt t="1866" x="7175500" y="1458913"/>
          <p14:tracePt t="1870" x="7183438" y="1458913"/>
          <p14:tracePt t="1877" x="7183438" y="1450975"/>
          <p14:tracePt t="1881" x="7189788" y="1450975"/>
          <p14:tracePt t="1886" x="7196138" y="1450975"/>
          <p14:tracePt t="1894" x="7202488" y="1450975"/>
          <p14:tracePt t="1958" x="7202488" y="1458913"/>
          <p14:tracePt t="1962" x="7202488" y="1465263"/>
          <p14:tracePt t="1966" x="7189788" y="1484313"/>
          <p14:tracePt t="1971" x="7169150" y="1498600"/>
          <p14:tracePt t="1974" x="7150100" y="1511300"/>
          <p14:tracePt t="1978" x="7129463" y="1524000"/>
          <p14:tracePt t="1982" x="7116763" y="1538288"/>
          <p14:tracePt t="1986" x="7083425" y="1563688"/>
          <p14:tracePt t="1991" x="7010400" y="1584325"/>
          <p14:tracePt t="1993" x="6931025" y="1617663"/>
          <p14:tracePt t="1997" x="6831013" y="1651000"/>
          <p14:tracePt t="2002" x="6738938" y="1676400"/>
          <p14:tracePt t="2006" x="6653213" y="1703388"/>
          <p14:tracePt t="2010" x="6559550" y="1709738"/>
          <p14:tracePt t="2014" x="6480175" y="1730375"/>
          <p14:tracePt t="2017" x="6388100" y="1743075"/>
          <p14:tracePt t="2023" x="6288088" y="1749425"/>
          <p14:tracePt t="2025" x="6196013" y="1763713"/>
          <p14:tracePt t="2029" x="6102350" y="1776413"/>
          <p14:tracePt t="2033" x="5995988" y="1782763"/>
          <p14:tracePt t="2039" x="5916613" y="1795463"/>
          <p14:tracePt t="2042" x="5824538" y="1803400"/>
          <p14:tracePt t="2046" x="5724525" y="1816100"/>
          <p14:tracePt t="2050" x="5618163" y="1816100"/>
          <p14:tracePt t="2055" x="5526088" y="1816100"/>
          <p14:tracePt t="2057" x="5426075" y="1816100"/>
          <p14:tracePt t="2062" x="5321300" y="1816100"/>
          <p14:tracePt t="2066" x="5214938" y="1816100"/>
          <p14:tracePt t="2069" x="5108575" y="1816100"/>
          <p14:tracePt t="2073" x="4989513" y="1816100"/>
          <p14:tracePt t="2078" x="4856163" y="1816100"/>
          <p14:tracePt t="2082" x="4724400" y="1816100"/>
          <p14:tracePt t="2086" x="4605338" y="1816100"/>
          <p14:tracePt t="2090" x="4486275" y="1816100"/>
          <p14:tracePt t="2094" x="4359275" y="1816100"/>
          <p14:tracePt t="2097" x="4240213" y="1816100"/>
          <p14:tracePt t="2102" x="4108450" y="1816100"/>
          <p14:tracePt t="2106" x="3989388" y="1816100"/>
          <p14:tracePt t="2110" x="3870325" y="1816100"/>
          <p14:tracePt t="2114" x="3749675" y="1816100"/>
          <p14:tracePt t="2117" x="3630613" y="1816100"/>
          <p14:tracePt t="2122" x="3525838" y="1809750"/>
          <p14:tracePt t="2126" x="3432175" y="1809750"/>
          <p14:tracePt t="2130" x="3340100" y="1803400"/>
          <p14:tracePt t="2134" x="3260725" y="1782763"/>
          <p14:tracePt t="2139" x="3160713" y="1770063"/>
          <p14:tracePt t="2141" x="3068638" y="1755775"/>
          <p14:tracePt t="2147" x="2987675" y="1749425"/>
          <p14:tracePt t="2151" x="2908300" y="1736725"/>
          <p14:tracePt t="2157" x="2822575" y="1716088"/>
          <p14:tracePt t="2161" x="2676525" y="1697038"/>
          <p14:tracePt t="2165" x="2603500" y="1690688"/>
          <p14:tracePt t="2172" x="2538413" y="1676400"/>
          <p14:tracePt t="2175" x="2471738" y="1670050"/>
          <p14:tracePt t="2179" x="2405063" y="1670050"/>
          <p14:tracePt t="2181" x="2346325" y="1651000"/>
          <p14:tracePt t="2185" x="2292350" y="1651000"/>
          <p14:tracePt t="2190" x="2233613" y="1636713"/>
          <p14:tracePt t="2194" x="2193925" y="1630363"/>
          <p14:tracePt t="2197" x="2139950" y="1624013"/>
          <p14:tracePt t="2202" x="2081213" y="1611313"/>
          <p14:tracePt t="2206" x="2041525" y="1611313"/>
          <p14:tracePt t="2210" x="1987550" y="1611313"/>
          <p14:tracePt t="2213" x="1935163" y="1611313"/>
          <p14:tracePt t="2217" x="1881188" y="1611313"/>
          <p14:tracePt t="2222" x="1808163" y="1611313"/>
          <p14:tracePt t="2226" x="1728788" y="1611313"/>
          <p14:tracePt t="2230" x="1663700" y="1611313"/>
          <p14:tracePt t="2233" x="1584325" y="1611313"/>
          <p14:tracePt t="2240" x="1503363" y="1611313"/>
          <p14:tracePt t="2241" x="1438275" y="1611313"/>
          <p14:tracePt t="2246" x="1358900" y="1611313"/>
          <p14:tracePt t="2250" x="1279525" y="1617663"/>
          <p14:tracePt t="2256" x="1212850" y="1624013"/>
          <p14:tracePt t="2257" x="1119188" y="1624013"/>
          <p14:tracePt t="2261" x="1046163" y="1636713"/>
          <p14:tracePt t="2266" x="981075" y="1636713"/>
          <p14:tracePt t="2272" x="914400" y="1636713"/>
          <p14:tracePt t="2274" x="862013" y="1636713"/>
          <p14:tracePt t="2277" x="822325" y="1636713"/>
          <p14:tracePt t="2282" x="782638" y="1636713"/>
          <p14:tracePt t="2286" x="749300" y="1636713"/>
          <p14:tracePt t="2290" x="728663" y="1636713"/>
          <p14:tracePt t="2293" x="709613" y="1636713"/>
          <p14:tracePt t="2297" x="695325" y="1630363"/>
          <p14:tracePt t="2302" x="688975" y="1624013"/>
          <p14:tracePt t="2307" x="676275" y="1611313"/>
          <p14:tracePt t="2310" x="669925" y="1603375"/>
          <p14:tracePt t="2314" x="661988" y="1597025"/>
          <p14:tracePt t="2318" x="655638" y="1590675"/>
          <p14:tracePt t="2322" x="649288" y="1590675"/>
          <p14:tracePt t="2326" x="642938" y="1577975"/>
          <p14:tracePt t="2330" x="642938" y="1571625"/>
          <p14:tracePt t="2333" x="642938" y="1563688"/>
          <p14:tracePt t="2339" x="642938" y="1550988"/>
          <p14:tracePt t="2341" x="642938" y="1538288"/>
          <p14:tracePt t="2345" x="642938" y="1524000"/>
          <p14:tracePt t="2350" x="642938" y="1511300"/>
          <p14:tracePt t="2354" x="642938" y="1490663"/>
          <p14:tracePt t="2357" x="642938" y="1471613"/>
          <p14:tracePt t="2361" x="655638" y="1450975"/>
          <p14:tracePt t="2366" x="669925" y="1425575"/>
          <p14:tracePt t="2372" x="682625" y="1411288"/>
          <p14:tracePt t="2374" x="695325" y="1392238"/>
          <p14:tracePt t="2377" x="722313" y="1371600"/>
          <p14:tracePt t="2382" x="741363" y="1352550"/>
          <p14:tracePt t="2386" x="762000" y="1331913"/>
          <p14:tracePt t="2391" x="801688" y="1306513"/>
          <p14:tracePt t="2393" x="822325" y="1279525"/>
          <p14:tracePt t="2397" x="881063" y="1239838"/>
          <p14:tracePt t="2401" x="941388" y="1200150"/>
          <p14:tracePt t="2406" x="1027113" y="1166813"/>
          <p14:tracePt t="2409" x="1112838" y="1127125"/>
          <p14:tracePt t="2416" x="1179513" y="1093788"/>
          <p14:tracePt t="2419" x="1265238" y="1066800"/>
          <p14:tracePt t="2426" x="1417638" y="1000125"/>
          <p14:tracePt t="2430" x="1517650" y="981075"/>
          <p14:tracePt t="2433" x="1624013" y="960438"/>
          <p14:tracePt t="2438" x="1728788" y="947738"/>
          <p14:tracePt t="2441" x="1835150" y="941388"/>
          <p14:tracePt t="2447" x="1941513" y="914400"/>
          <p14:tracePt t="2450" x="2060575" y="908050"/>
          <p14:tracePt t="2456" x="2179638" y="895350"/>
          <p14:tracePt t="2460" x="2312988" y="874713"/>
          <p14:tracePt t="2461" x="2444750" y="874713"/>
          <p14:tracePt t="2467" x="2563813" y="874713"/>
          <p14:tracePt t="2472" x="2697163" y="874713"/>
          <p14:tracePt t="2476" x="2828925" y="874713"/>
          <p14:tracePt t="2477" x="2962275" y="874713"/>
          <p14:tracePt t="2481" x="3094038" y="874713"/>
          <p14:tracePt t="2487" x="3233738" y="874713"/>
          <p14:tracePt t="2492" x="3365500" y="874713"/>
          <p14:tracePt t="2494" x="3498850" y="874713"/>
          <p14:tracePt t="2498" x="3630613" y="874713"/>
          <p14:tracePt t="2502" x="3763963" y="874713"/>
          <p14:tracePt t="2506" x="3895725" y="874713"/>
          <p14:tracePt t="2509" x="4022725" y="874713"/>
          <p14:tracePt t="2514" x="4154488" y="874713"/>
          <p14:tracePt t="2517" x="4287838" y="874713"/>
          <p14:tracePt t="2522" x="4406900" y="874713"/>
          <p14:tracePt t="2526" x="4538663" y="874713"/>
          <p14:tracePt t="2530" x="4645025" y="874713"/>
          <p14:tracePt t="2533" x="4751388" y="874713"/>
          <p14:tracePt t="2540" x="4856163" y="874713"/>
          <p14:tracePt t="2541" x="4949825" y="874713"/>
          <p14:tracePt t="2545" x="5049838" y="874713"/>
          <p14:tracePt t="2550" x="5141913" y="874713"/>
          <p14:tracePt t="2555" x="5241925" y="874713"/>
          <p14:tracePt t="2557" x="5334000" y="874713"/>
          <p14:tracePt t="2562" x="5426075" y="887413"/>
          <p14:tracePt t="2566" x="5507038" y="901700"/>
          <p14:tracePt t="2569" x="5599113" y="908050"/>
          <p14:tracePt t="2573" x="5691188" y="920750"/>
          <p14:tracePt t="2577" x="5778500" y="928688"/>
          <p14:tracePt t="2582" x="5857875" y="941388"/>
          <p14:tracePt t="2586" x="5937250" y="947738"/>
          <p14:tracePt t="2589" x="6003925" y="960438"/>
          <p14:tracePt t="2594" x="6089650" y="960438"/>
          <p14:tracePt t="2598" x="6156325" y="960438"/>
          <p14:tracePt t="2601" x="6221413" y="968375"/>
          <p14:tracePt t="2606" x="6275388" y="981075"/>
          <p14:tracePt t="2610" x="6340475" y="981075"/>
          <p14:tracePt t="2614" x="6400800" y="987425"/>
          <p14:tracePt t="2617" x="6453188" y="987425"/>
          <p14:tracePt t="2623" x="6492875" y="993775"/>
          <p14:tracePt t="2626" x="6540500" y="1008063"/>
          <p14:tracePt t="2630" x="6580188" y="1008063"/>
          <p14:tracePt t="2634" x="6626225" y="1014413"/>
          <p14:tracePt t="2639" x="6665913" y="1020763"/>
          <p14:tracePt t="2641" x="6705600" y="1020763"/>
          <p14:tracePt t="2646" x="6751638" y="1033463"/>
          <p14:tracePt t="2650" x="6784975" y="1041400"/>
          <p14:tracePt t="2655" x="6811963" y="1047750"/>
          <p14:tracePt t="2657" x="6858000" y="1054100"/>
          <p14:tracePt t="2662" x="6884988" y="1060450"/>
          <p14:tracePt t="2667" x="6931025" y="1081088"/>
          <p14:tracePt t="2673" x="6964363" y="1087438"/>
          <p14:tracePt t="2678" x="7016750" y="1100138"/>
          <p14:tracePt t="2681" x="7037388" y="1112838"/>
          <p14:tracePt t="2685" x="7070725" y="1120775"/>
          <p14:tracePt t="2690" x="7089775" y="1127125"/>
          <p14:tracePt t="2694" x="7110413" y="1133475"/>
          <p14:tracePt t="2697" x="7129463" y="1139825"/>
          <p14:tracePt t="2702" x="7156450" y="1146175"/>
          <p14:tracePt t="2706" x="7169150" y="1152525"/>
          <p14:tracePt t="2710" x="7183438" y="1166813"/>
          <p14:tracePt t="2714" x="7202488" y="1173163"/>
          <p14:tracePt t="2718" x="7215188" y="1179513"/>
          <p14:tracePt t="2722" x="7242175" y="1185863"/>
          <p14:tracePt t="2725" x="7254875" y="1193800"/>
          <p14:tracePt t="2729" x="7275513" y="1206500"/>
          <p14:tracePt t="2734" x="7288213" y="1212850"/>
          <p14:tracePt t="2739" x="7308850" y="1219200"/>
          <p14:tracePt t="2742" x="7335838" y="1233488"/>
          <p14:tracePt t="2745" x="7354888" y="1239838"/>
          <p14:tracePt t="2751" x="7367588" y="1252538"/>
          <p14:tracePt t="2759" x="7400925" y="1273175"/>
          <p14:tracePt t="2762" x="7421563" y="1279525"/>
          <p14:tracePt t="2765" x="7434263" y="1292225"/>
          <p14:tracePt t="2772" x="7446963" y="1298575"/>
          <p14:tracePt t="2775" x="7461250" y="1306513"/>
          <p14:tracePt t="2778" x="7473950" y="1312863"/>
          <p14:tracePt t="2781" x="7488238" y="1319213"/>
          <p14:tracePt t="2786" x="7500938" y="1325563"/>
          <p14:tracePt t="2790" x="7507288" y="1325563"/>
          <p14:tracePt t="2793" x="7513638" y="1325563"/>
          <p14:tracePt t="2797" x="7513638" y="1331913"/>
          <p14:tracePt t="2803" x="7519988" y="1338263"/>
          <p14:tracePt t="2812" x="7527925" y="1346200"/>
          <p14:tracePt t="2817" x="7527925" y="1352550"/>
          <p14:tracePt t="2823" x="7534275" y="1352550"/>
          <p14:tracePt t="2826" x="7534275" y="1358900"/>
          <p14:tracePt t="2833" x="7534275" y="1365250"/>
          <p14:tracePt t="2839" x="7540625" y="1365250"/>
          <p14:tracePt t="2842" x="7540625" y="1371600"/>
          <p14:tracePt t="2846" x="7546975" y="1377950"/>
          <p14:tracePt t="2859" x="7546975" y="1398588"/>
          <p14:tracePt t="2861" x="7546975" y="1404938"/>
          <p14:tracePt t="2866" x="7546975" y="1411288"/>
          <p14:tracePt t="2872" x="7546975" y="1419225"/>
          <p14:tracePt t="2874" x="7546975" y="1431925"/>
          <p14:tracePt t="2878" x="7546975" y="1438275"/>
          <p14:tracePt t="2882" x="7546975" y="1444625"/>
          <p14:tracePt t="2886" x="7546975" y="1458913"/>
          <p14:tracePt t="2894" x="7546975" y="1471613"/>
          <p14:tracePt t="2897" x="7540625" y="1477963"/>
          <p14:tracePt t="2902" x="7527925" y="1490663"/>
          <p14:tracePt t="2907" x="7519988" y="1498600"/>
          <p14:tracePt t="2909" x="7507288" y="1511300"/>
          <p14:tracePt t="2913" x="7494588" y="1517650"/>
          <p14:tracePt t="2917" x="7473950" y="1530350"/>
          <p14:tracePt t="2922" x="7446963" y="1538288"/>
          <p14:tracePt t="2925" x="7427913" y="1557338"/>
          <p14:tracePt t="2929" x="7394575" y="1563688"/>
          <p14:tracePt t="2934" x="7367588" y="1571625"/>
          <p14:tracePt t="2938" x="7342188" y="1577975"/>
          <p14:tracePt t="2942" x="7294563" y="1597025"/>
          <p14:tracePt t="2946" x="7248525" y="1611313"/>
          <p14:tracePt t="2950" x="7189788" y="1624013"/>
          <p14:tracePt t="2955" x="7135813" y="1643063"/>
          <p14:tracePt t="2958" x="7096125" y="1643063"/>
          <p14:tracePt t="2962" x="7050088" y="1651000"/>
          <p14:tracePt t="2966" x="6997700" y="1651000"/>
          <p14:tracePt t="2972" x="6958013" y="1651000"/>
          <p14:tracePt t="2974" x="6904038" y="1651000"/>
          <p14:tracePt t="2977" x="6845300" y="1657350"/>
          <p14:tracePt t="2981" x="6791325" y="1657350"/>
          <p14:tracePt t="2986" x="6738938" y="1657350"/>
          <p14:tracePt t="2990" x="6672263" y="1657350"/>
          <p14:tracePt t="2993" x="6605588" y="1657350"/>
          <p14:tracePt t="2997" x="6553200" y="1657350"/>
          <p14:tracePt t="3002" x="6480175" y="1657350"/>
          <p14:tracePt t="3006" x="6413500" y="1657350"/>
          <p14:tracePt t="3009" x="6348413" y="1657350"/>
          <p14:tracePt t="3014" x="6281738" y="1657350"/>
          <p14:tracePt t="3017" x="6215063" y="1657350"/>
          <p14:tracePt t="3023" x="6148388" y="1657350"/>
          <p14:tracePt t="3025" x="6096000" y="1657350"/>
          <p14:tracePt t="3030" x="6029325" y="1657350"/>
          <p14:tracePt t="3034" x="5976938" y="1657350"/>
          <p14:tracePt t="3039" x="5910263" y="1657350"/>
          <p14:tracePt t="3041" x="5851525" y="1657350"/>
          <p14:tracePt t="3046" x="5797550" y="1657350"/>
          <p14:tracePt t="3050" x="5745163" y="1657350"/>
          <p14:tracePt t="3055" x="5691188" y="1657350"/>
          <p14:tracePt t="3057" x="5651500" y="1657350"/>
          <p14:tracePt t="3062" x="5611813" y="1657350"/>
          <p14:tracePt t="3065" x="5565775" y="1657350"/>
          <p14:tracePt t="3071" x="5538788" y="1657350"/>
          <p14:tracePt t="3073" x="5513388" y="1657350"/>
          <p14:tracePt t="3077" x="5480050" y="1657350"/>
          <p14:tracePt t="3081" x="5440363" y="1657350"/>
          <p14:tracePt t="3086" x="5413375" y="1657350"/>
          <p14:tracePt t="3089" x="5373688" y="1657350"/>
          <p14:tracePt t="3094" x="5340350" y="1657350"/>
          <p14:tracePt t="3097" x="5313363" y="1657350"/>
          <p14:tracePt t="3102" x="5273675" y="1657350"/>
          <p14:tracePt t="3106" x="5241925" y="1657350"/>
          <p14:tracePt t="3109" x="5202238" y="1657350"/>
          <p14:tracePt t="3114" x="5175250" y="1657350"/>
          <p14:tracePt t="3118" x="5141913" y="1657350"/>
          <p14:tracePt t="3122" x="5121275" y="1657350"/>
          <p14:tracePt t="3126" x="5089525" y="1657350"/>
          <p14:tracePt t="3130" x="5068888" y="1657350"/>
          <p14:tracePt t="3133" x="5041900" y="1657350"/>
          <p14:tracePt t="3138" x="5022850" y="1657350"/>
          <p14:tracePt t="3141" x="4989513" y="1657350"/>
          <p14:tracePt t="3146" x="4968875" y="1657350"/>
          <p14:tracePt t="3149" x="4956175" y="1657350"/>
          <p14:tracePt t="3156" x="4937125" y="1657350"/>
          <p14:tracePt t="3157" x="4922838" y="1657350"/>
          <p14:tracePt t="3162" x="4916488" y="1657350"/>
          <p14:tracePt t="3166" x="4910138" y="1657350"/>
          <p14:tracePt t="3172" x="4903788" y="1657350"/>
          <p14:tracePt t="3173" x="4897438" y="1657350"/>
          <p14:tracePt t="3178" x="4889500" y="1657350"/>
          <p14:tracePt t="3567" x="4889500" y="1663700"/>
          <p14:tracePt t="4378" x="4889500" y="1670050"/>
          <p14:tracePt t="4391" x="4889500" y="1676400"/>
          <p14:tracePt t="5420" x="4883150" y="1676400"/>
          <p14:tracePt t="5423" x="4876800" y="1676400"/>
          <p14:tracePt t="5429" x="4870450" y="1676400"/>
          <p14:tracePt t="5433" x="4864100" y="1676400"/>
          <p14:tracePt t="5442" x="4856163" y="1676400"/>
          <p14:tracePt t="5446" x="4849813" y="1676400"/>
          <p14:tracePt t="5465" x="4843463" y="1676400"/>
          <p14:tracePt t="5474" x="4837113" y="1676400"/>
          <p14:tracePt t="5488" x="4830763" y="1676400"/>
          <p14:tracePt t="5494" x="4824413" y="1676400"/>
          <p14:tracePt t="5526" x="4816475" y="1676400"/>
          <p14:tracePt t="5557" x="4810125" y="1676400"/>
          <p14:tracePt t="5562" x="4803775" y="1676400"/>
          <p14:tracePt t="5577" x="4797425" y="1676400"/>
          <p14:tracePt t="5587" x="4791075" y="1676400"/>
          <p14:tracePt t="5593" x="4784725" y="1676400"/>
          <p14:tracePt t="5602" x="4776788" y="1676400"/>
          <p14:tracePt t="5614" x="4770438" y="1676400"/>
          <p14:tracePt t="5618" x="4764088" y="1676400"/>
          <p14:tracePt t="5626" x="4757738" y="1676400"/>
          <p14:tracePt t="5639" x="4751388" y="1676400"/>
          <p14:tracePt t="5650" x="4745038" y="1676400"/>
          <p14:tracePt t="5655" x="4737100" y="1676400"/>
          <p14:tracePt t="5666" x="4730750" y="1676400"/>
          <p14:tracePt t="5674" x="4724400" y="1676400"/>
          <p14:tracePt t="5677" x="4718050" y="1676400"/>
          <p14:tracePt t="5849" x="4711700" y="1676400"/>
          <p14:tracePt t="5857" x="4703763" y="1676400"/>
          <p14:tracePt t="5889" x="4697413" y="1676400"/>
          <p14:tracePt t="5917" x="4691063" y="1676400"/>
          <p14:tracePt t="5977" x="4684713" y="1676400"/>
          <p14:tracePt t="5981" x="4684713" y="1684338"/>
          <p14:tracePt t="5986" x="4678363" y="1684338"/>
          <p14:tracePt t="5989" x="4672013" y="1684338"/>
          <p14:tracePt t="6001" x="4664075" y="1690688"/>
          <p14:tracePt t="6005" x="4657725" y="1690688"/>
          <p14:tracePt t="6009" x="4657725" y="1697038"/>
          <p14:tracePt t="6013" x="4651375" y="1703388"/>
          <p14:tracePt t="6022" x="4645025" y="1709738"/>
          <p14:tracePt t="6025" x="4638675" y="1709738"/>
          <p14:tracePt t="6029" x="4632325" y="1709738"/>
          <p14:tracePt t="6033" x="4624388" y="1716088"/>
          <p14:tracePt t="6045" x="4624388" y="1724025"/>
          <p14:tracePt t="6049" x="4618038" y="1724025"/>
          <p14:tracePt t="6055" x="4611688" y="1730375"/>
          <p14:tracePt t="6057" x="4605338" y="1736725"/>
          <p14:tracePt t="6061" x="4598988" y="1736725"/>
          <p14:tracePt t="6065" x="4592638" y="1743075"/>
          <p14:tracePt t="6071" x="4584700" y="1749425"/>
          <p14:tracePt t="6073" x="4584700" y="1755775"/>
          <p14:tracePt t="6077" x="4578350" y="1755775"/>
          <p14:tracePt t="6081" x="4572000" y="1763713"/>
          <p14:tracePt t="6086" x="4565650" y="1770063"/>
          <p14:tracePt t="6089" x="4559300" y="1776413"/>
          <p14:tracePt t="6093" x="4551363" y="1782763"/>
          <p14:tracePt t="6097" x="4538663" y="1789113"/>
          <p14:tracePt t="6101" x="4532313" y="1803400"/>
          <p14:tracePt t="6105" x="4519613" y="1803400"/>
          <p14:tracePt t="6109" x="4519613" y="1809750"/>
          <p14:tracePt t="6113" x="4505325" y="1816100"/>
          <p14:tracePt t="6117" x="4498975" y="1822450"/>
          <p14:tracePt t="6122" x="4492625" y="1822450"/>
          <p14:tracePt t="6125" x="4479925" y="1828800"/>
          <p14:tracePt t="6129" x="4471988" y="1836738"/>
          <p14:tracePt t="6133" x="4465638" y="1836738"/>
          <p14:tracePt t="6138" x="4465638" y="1843088"/>
          <p14:tracePt t="6141" x="4459288" y="1849438"/>
          <p14:tracePt t="6145" x="4452938" y="1855788"/>
          <p14:tracePt t="6149" x="4446588" y="1862138"/>
          <p14:tracePt t="6155" x="4440238" y="1862138"/>
          <p14:tracePt t="6157" x="4432300" y="1862138"/>
          <p14:tracePt t="6161" x="4425950" y="1868488"/>
          <p14:tracePt t="6171" x="4419600" y="1876425"/>
          <p14:tracePt t="6173" x="4413250" y="1876425"/>
          <p14:tracePt t="6177" x="4406900" y="1882775"/>
          <p14:tracePt t="6181" x="4398963" y="1889125"/>
          <p14:tracePt t="6186" x="4398963" y="1895475"/>
          <p14:tracePt t="6189" x="4392613" y="1901825"/>
          <p14:tracePt t="6193" x="4386263" y="1901825"/>
          <p14:tracePt t="6202" x="4373563" y="1908175"/>
          <p14:tracePt t="6205" x="4367213" y="1916113"/>
          <p14:tracePt t="6209" x="4359275" y="1922463"/>
          <p14:tracePt t="6213" x="4346575" y="1928813"/>
          <p14:tracePt t="6217" x="4333875" y="1941513"/>
          <p14:tracePt t="6222" x="4319588" y="1949450"/>
          <p14:tracePt t="6225" x="4306888" y="1962150"/>
          <p14:tracePt t="6229" x="4294188" y="1974850"/>
          <p14:tracePt t="6233" x="4279900" y="1981200"/>
          <p14:tracePt t="6239" x="4267200" y="2001838"/>
          <p14:tracePt t="6241" x="4260850" y="2001838"/>
          <p14:tracePt t="6245" x="4246563" y="2014538"/>
          <p14:tracePt t="6249" x="4233863" y="2028825"/>
          <p14:tracePt t="6255" x="4227513" y="2035175"/>
          <p14:tracePt t="6257" x="4221163" y="2047875"/>
          <p14:tracePt t="6261" x="4214813" y="2054225"/>
          <p14:tracePt t="6265" x="4206875" y="2068513"/>
          <p14:tracePt t="6271" x="4206875" y="2074863"/>
          <p14:tracePt t="6273" x="4200525" y="2087563"/>
          <p14:tracePt t="6277" x="4194175" y="2093913"/>
          <p14:tracePt t="6281" x="4187825" y="2093913"/>
          <p14:tracePt t="6286" x="4187825" y="2101850"/>
          <p14:tracePt t="6289" x="4181475" y="2114550"/>
          <p14:tracePt t="6293" x="4181475" y="2120900"/>
          <p14:tracePt t="6297" x="4175125" y="2127250"/>
          <p14:tracePt t="6301" x="4175125" y="2133600"/>
          <p14:tracePt t="6305" x="4175125" y="2141538"/>
          <p14:tracePt t="6309" x="4167188" y="2141538"/>
          <p14:tracePt t="6313" x="4160838" y="2147888"/>
          <p14:tracePt t="6317" x="4160838" y="2160588"/>
          <p14:tracePt t="6322" x="4148138" y="2166938"/>
          <p14:tracePt t="6325" x="4148138" y="2173288"/>
          <p14:tracePt t="6329" x="4141788" y="2181225"/>
          <p14:tracePt t="6333" x="4135438" y="2187575"/>
          <p14:tracePt t="6338" x="4127500" y="2187575"/>
          <p14:tracePt t="6341" x="4127500" y="2193925"/>
          <p14:tracePt t="6349" x="4121150" y="2206625"/>
          <p14:tracePt t="6357" x="4121150" y="2214563"/>
          <p14:tracePt t="6361" x="4114800" y="2220913"/>
          <p14:tracePt t="6365" x="4114800" y="2227263"/>
          <p14:tracePt t="6371" x="4108450" y="2233613"/>
          <p14:tracePt t="6377" x="4108450" y="2239963"/>
          <p14:tracePt t="6388" x="4108450" y="2246313"/>
          <p14:tracePt t="6389" x="4102100" y="2254250"/>
          <p14:tracePt t="6397" x="4102100" y="2260600"/>
          <p14:tracePt t="6401" x="4102100" y="2266950"/>
          <p14:tracePt t="6405" x="4094163" y="2273300"/>
          <p14:tracePt t="6413" x="4087813" y="2273300"/>
          <p14:tracePt t="6417" x="4087813" y="2279650"/>
          <p14:tracePt t="6422" x="4087813" y="2286000"/>
          <p14:tracePt t="6425" x="4087813" y="2293938"/>
          <p14:tracePt t="6433" x="4087813" y="2300288"/>
          <p14:tracePt t="6438" x="4081463" y="2306638"/>
          <p14:tracePt t="6441" x="4081463" y="2312988"/>
          <p14:tracePt t="6445" x="4075113" y="2312988"/>
          <p14:tracePt t="6449" x="4068763" y="2319338"/>
          <p14:tracePt t="6454" x="4068763" y="2327275"/>
          <p14:tracePt t="6457" x="4062413" y="2333625"/>
          <p14:tracePt t="6461" x="4054475" y="2346325"/>
          <p14:tracePt t="6465" x="4048125" y="2359025"/>
          <p14:tracePt t="6470" x="4035425" y="2366963"/>
          <p14:tracePt t="6473" x="4029075" y="2373313"/>
          <p14:tracePt t="6477" x="4022725" y="2386013"/>
          <p14:tracePt t="6481" x="4008438" y="2392363"/>
          <p14:tracePt t="6487" x="4002088" y="2398713"/>
          <p14:tracePt t="6490" x="3995738" y="2398713"/>
          <p14:tracePt t="6493" x="3975100" y="2413000"/>
          <p14:tracePt t="6495" x="3962400" y="2419350"/>
          <p14:tracePt t="6499" x="3949700" y="2432050"/>
          <p14:tracePt t="6505" x="3935413" y="2438400"/>
          <p14:tracePt t="6509" x="3922713" y="2446338"/>
          <p14:tracePt t="6511" x="3910013" y="2452688"/>
          <p14:tracePt t="6517" x="3895725" y="2459038"/>
          <p14:tracePt t="6520" x="3876675" y="2465388"/>
          <p14:tracePt t="6523" x="3849688" y="2479675"/>
          <p14:tracePt t="6529" x="3830638" y="2486025"/>
          <p14:tracePt t="6533" x="3810000" y="2498725"/>
          <p14:tracePt t="6537" x="3783013" y="2511425"/>
          <p14:tracePt t="6539" x="3763963" y="2519363"/>
          <p14:tracePt t="6556" x="3571875" y="2584450"/>
          <p14:tracePt t="6559" x="3505200" y="2605088"/>
          <p14:tracePt t="6563" x="3444875" y="2624138"/>
          <p14:tracePt t="6567" x="3386138" y="2644775"/>
          <p14:tracePt t="6572" x="3332163" y="2657475"/>
          <p14:tracePt t="6575" x="3286125" y="2671763"/>
          <p14:tracePt t="6579" x="3233738" y="2684463"/>
          <p14:tracePt t="6583" x="3173413" y="2690813"/>
          <p14:tracePt t="6589" x="3121025" y="2705100"/>
          <p14:tracePt t="6591" x="3068638" y="2711450"/>
          <p14:tracePt t="6595" x="3008313" y="2711450"/>
          <p14:tracePt t="6599" x="2968625" y="2717800"/>
          <p14:tracePt t="6605" x="2916238" y="2717800"/>
          <p14:tracePt t="6607" x="2868613" y="2730500"/>
          <p14:tracePt t="6611" x="2828925" y="2736850"/>
          <p14:tracePt t="6615" x="2795588" y="2736850"/>
          <p14:tracePt t="6619" x="2770188" y="2744788"/>
          <p14:tracePt t="6623" x="2736850" y="2744788"/>
          <p14:tracePt t="6627" x="2716213" y="2744788"/>
          <p14:tracePt t="6631" x="2697163" y="2744788"/>
          <p14:tracePt t="6637" x="2676525" y="2744788"/>
          <p14:tracePt t="6639" x="2663825" y="2744788"/>
          <p14:tracePt t="6643" x="2657475" y="2744788"/>
          <p14:tracePt t="6647" x="2643188" y="2744788"/>
          <p14:tracePt t="6651" x="2630488" y="2744788"/>
          <p14:tracePt t="6656" x="2617788" y="2744788"/>
          <p14:tracePt t="6659" x="2611438" y="2744788"/>
          <p14:tracePt t="6663" x="2603500" y="2744788"/>
          <p14:tracePt t="6667" x="2597150" y="2744788"/>
          <p14:tracePt t="6672" x="2590800" y="2744788"/>
          <p14:tracePt t="6675" x="2584450" y="2744788"/>
          <p14:tracePt t="6679" x="2570163" y="2744788"/>
          <p14:tracePt t="6683" x="2563813" y="2744788"/>
          <p14:tracePt t="6688" x="2557463" y="2744788"/>
          <p14:tracePt t="6691" x="2551113" y="2744788"/>
          <p14:tracePt t="6695" x="2544763" y="2744788"/>
          <p14:tracePt t="6699" x="2530475" y="2744788"/>
          <p14:tracePt t="6704" x="2517775" y="2744788"/>
          <p14:tracePt t="6707" x="2505075" y="2744788"/>
          <p14:tracePt t="6711" x="2490788" y="2744788"/>
          <p14:tracePt t="6715" x="2478088" y="2744788"/>
          <p14:tracePt t="6720" x="2465388" y="2744788"/>
          <p14:tracePt t="6723" x="2451100" y="2744788"/>
          <p14:tracePt t="6727" x="2444750" y="2744788"/>
          <p14:tracePt t="6731" x="2432050" y="2744788"/>
          <p14:tracePt t="6738" x="2417763" y="2744788"/>
          <p14:tracePt t="6739" x="2405063" y="2744788"/>
          <p14:tracePt t="6743" x="2392363" y="2744788"/>
          <p14:tracePt t="6747" x="2378075" y="2744788"/>
          <p14:tracePt t="6751" x="2371725" y="2744788"/>
          <p14:tracePt t="6755" x="2365375" y="2744788"/>
          <p14:tracePt t="6759" x="2359025" y="2744788"/>
          <p14:tracePt t="6772" x="2352675" y="2744788"/>
          <p14:tracePt t="6999" x="2346325" y="2744788"/>
          <p14:tracePt t="7039" x="2338388" y="2744788"/>
          <p14:tracePt t="7055" x="2332038" y="2744788"/>
          <p14:tracePt t="7079" x="2325688" y="2744788"/>
          <p14:tracePt t="7103" x="2319338" y="2736850"/>
          <p14:tracePt t="7135" x="2312988" y="2736850"/>
          <p14:tracePt t="7155" x="2306638" y="2736850"/>
          <p14:tracePt t="7163" x="2298700" y="2736850"/>
          <p14:tracePt t="7183" x="2292350" y="2736850"/>
          <p14:tracePt t="7195" x="2286000" y="2736850"/>
          <p14:tracePt t="7204" x="2279650" y="2736850"/>
          <p14:tracePt t="7223" x="2279650" y="2730500"/>
          <p14:tracePt t="7248" x="2273300" y="2730500"/>
          <p14:tracePt t="7267" x="2273300" y="2724150"/>
          <p14:tracePt t="7275" x="2273300" y="2717800"/>
          <p14:tracePt t="7279" x="2273300" y="2711450"/>
          <p14:tracePt t="7291" x="2273300" y="2705100"/>
          <p14:tracePt t="7295" x="2273300" y="2697163"/>
          <p14:tracePt t="7299" x="2273300" y="2690813"/>
          <p14:tracePt t="7311" x="2273300" y="2684463"/>
          <p14:tracePt t="7315" x="2273300" y="2678113"/>
          <p14:tracePt t="7331" x="2286000" y="2678113"/>
          <p14:tracePt t="7336" x="2292350" y="2678113"/>
          <p14:tracePt t="7340" x="2306638" y="2671763"/>
          <p14:tracePt t="7343" x="2325688" y="2671763"/>
          <p14:tracePt t="7347" x="2338388" y="2663825"/>
          <p14:tracePt t="7351" x="2352675" y="2663825"/>
          <p14:tracePt t="7355" x="2365375" y="2657475"/>
          <p14:tracePt t="7359" x="2386013" y="2657475"/>
          <p14:tracePt t="7363" x="2411413" y="2657475"/>
          <p14:tracePt t="7367" x="2432050" y="2651125"/>
          <p14:tracePt t="7371" x="2451100" y="2651125"/>
          <p14:tracePt t="7375" x="2465388" y="2644775"/>
          <p14:tracePt t="7379" x="2498725" y="2644775"/>
          <p14:tracePt t="7383" x="2517775" y="2644775"/>
          <p14:tracePt t="7388" x="2538413" y="2644775"/>
          <p14:tracePt t="7391" x="2570163" y="2644775"/>
          <p14:tracePt t="7395" x="2590800" y="2644775"/>
          <p14:tracePt t="7399" x="2611438" y="2644775"/>
          <p14:tracePt t="7404" x="2630488" y="2644775"/>
          <p14:tracePt t="7407" x="2663825" y="2644775"/>
          <p14:tracePt t="7411" x="2682875" y="2644775"/>
          <p14:tracePt t="7415" x="2703513" y="2644775"/>
          <p14:tracePt t="7421" x="2722563" y="2644775"/>
          <p14:tracePt t="7423" x="2743200" y="2644775"/>
          <p14:tracePt t="7427" x="2770188" y="2644775"/>
          <p14:tracePt t="7431" x="2789238" y="2644775"/>
          <p14:tracePt t="7438" x="2809875" y="2644775"/>
          <p14:tracePt t="7439" x="2843213" y="2644775"/>
          <p14:tracePt t="7443" x="2862263" y="2644775"/>
          <p14:tracePt t="7447" x="2889250" y="2644775"/>
          <p14:tracePt t="7451" x="2922588" y="2644775"/>
          <p14:tracePt t="7455" x="2962275" y="2644775"/>
          <p14:tracePt t="7459" x="3001963" y="2644775"/>
          <p14:tracePt t="7464" x="3027363" y="2644775"/>
          <p14:tracePt t="7467" x="3068638" y="2644775"/>
          <p14:tracePt t="7472" x="3100388" y="2644775"/>
          <p14:tracePt t="7475" x="3127375" y="2644775"/>
          <p14:tracePt t="7479" x="3167063" y="2644775"/>
          <p14:tracePt t="7483" x="3206750" y="2644775"/>
          <p14:tracePt t="7489" x="3267075" y="2644775"/>
          <p14:tracePt t="7492" x="3319463" y="2644775"/>
          <p14:tracePt t="7495" x="3386138" y="2644775"/>
          <p14:tracePt t="7499" x="3438525" y="2644775"/>
          <p14:tracePt t="7504" x="3505200" y="2644775"/>
          <p14:tracePt t="7507" x="3571875" y="2644775"/>
          <p14:tracePt t="7511" x="3636963" y="2644775"/>
          <p14:tracePt t="7515" x="3717925" y="2644775"/>
          <p14:tracePt t="7521" x="3783013" y="2644775"/>
          <p14:tracePt t="7523" x="3862388" y="2644775"/>
          <p14:tracePt t="7527" x="3935413" y="2644775"/>
          <p14:tracePt t="7531" x="4002088" y="2644775"/>
          <p14:tracePt t="7537" x="4068763" y="2644775"/>
          <p14:tracePt t="7556" x="4300538" y="2644775"/>
          <p14:tracePt t="7560" x="4340225" y="2644775"/>
          <p14:tracePt t="7563" x="4367213" y="2644775"/>
          <p14:tracePt t="7567" x="4386263" y="2644775"/>
          <p14:tracePt t="7572" x="4419600" y="2644775"/>
          <p14:tracePt t="7575" x="4440238" y="2644775"/>
          <p14:tracePt t="7579" x="4459288" y="2644775"/>
          <p14:tracePt t="7583" x="4471988" y="2644775"/>
          <p14:tracePt t="7589" x="4486275" y="2644775"/>
          <p14:tracePt t="7591" x="4498975" y="2644775"/>
          <p14:tracePt t="7595" x="4505325" y="2644775"/>
          <p14:tracePt t="7605" x="4525963" y="2638425"/>
          <p14:tracePt t="7611" x="4545013" y="2638425"/>
          <p14:tracePt t="7615" x="4551363" y="2638425"/>
          <p14:tracePt t="7620" x="4559300" y="2638425"/>
          <p14:tracePt t="7623" x="4572000" y="2638425"/>
          <p14:tracePt t="7627" x="4584700" y="2632075"/>
          <p14:tracePt t="7631" x="4598988" y="2632075"/>
          <p14:tracePt t="7637" x="4611688" y="2624138"/>
          <p14:tracePt t="7639" x="4632325" y="2624138"/>
          <p14:tracePt t="7643" x="4645025" y="2624138"/>
          <p14:tracePt t="7647" x="4664075" y="2617788"/>
          <p14:tracePt t="7651" x="4678363" y="2617788"/>
          <p14:tracePt t="7655" x="4691063" y="2617788"/>
          <p14:tracePt t="7659" x="4703763" y="2617788"/>
          <p14:tracePt t="7663" x="4718050" y="2617788"/>
          <p14:tracePt t="7667" x="4724400" y="2617788"/>
          <p14:tracePt t="7671" x="4737100" y="2617788"/>
          <p14:tracePt t="7683" x="4745038" y="2617788"/>
          <p14:tracePt t="7695" x="4751388" y="2617788"/>
          <p14:tracePt t="7752" x="4757738" y="2617788"/>
          <p14:tracePt t="7760" x="4764088" y="2617788"/>
          <p14:tracePt t="7796" x="4770438" y="2617788"/>
          <p14:tracePt t="7816" x="4776788" y="2617788"/>
          <p14:tracePt t="7837" x="4784725" y="2617788"/>
          <p14:tracePt t="7877" x="4784725" y="2624138"/>
          <p14:tracePt t="7905" x="4791075" y="2632075"/>
          <p14:tracePt t="7921" x="4797425" y="2638425"/>
          <p14:tracePt t="7924" x="4803775" y="2638425"/>
          <p14:tracePt t="7929" x="4803775" y="2644775"/>
          <p14:tracePt t="7933" x="4810125" y="2644775"/>
          <p14:tracePt t="7935" x="4824413" y="2651125"/>
          <p14:tracePt t="7943" x="4830763" y="2651125"/>
          <p14:tracePt t="7948" x="4837113" y="2657475"/>
          <p14:tracePt t="7954" x="4849813" y="2657475"/>
          <p14:tracePt t="7956" x="4864100" y="2657475"/>
          <p14:tracePt t="7961" x="4876800" y="2657475"/>
          <p14:tracePt t="7966" x="4897438" y="2657475"/>
          <p14:tracePt t="7968" x="4910138" y="2657475"/>
          <p14:tracePt t="7972" x="4922838" y="2657475"/>
          <p14:tracePt t="7975" x="4943475" y="2657475"/>
          <p14:tracePt t="7981" x="4956175" y="2657475"/>
          <p14:tracePt t="7983" x="4976813" y="2657475"/>
          <p14:tracePt t="7988" x="4989513" y="2657475"/>
          <p14:tracePt t="7992" x="5008563" y="2657475"/>
          <p14:tracePt t="7996" x="5022850" y="2657475"/>
          <p14:tracePt t="8000" x="5041900" y="2657475"/>
          <p14:tracePt t="8004" x="5056188" y="2657475"/>
          <p14:tracePt t="8007" x="5068888" y="2657475"/>
          <p14:tracePt t="8012" x="5081588" y="2657475"/>
          <p14:tracePt t="8015" x="5089525" y="2657475"/>
          <p14:tracePt t="8020" x="5102225" y="2657475"/>
          <p14:tracePt t="8024" x="5108575" y="2657475"/>
          <p14:tracePt t="8027" x="5114925" y="2657475"/>
          <p14:tracePt t="8040" x="5121275" y="2657475"/>
          <p14:tracePt t="8125" x="5114925" y="2657475"/>
          <p14:tracePt t="8129" x="5102225" y="2657475"/>
          <p14:tracePt t="8133" x="5075238" y="2657475"/>
          <p14:tracePt t="8138" x="5056188" y="2657475"/>
          <p14:tracePt t="8140" x="5029200" y="2657475"/>
          <p14:tracePt t="8144" x="5008563" y="2657475"/>
          <p14:tracePt t="8147" x="4976813" y="2657475"/>
          <p14:tracePt t="8153" x="4949825" y="2657475"/>
          <p14:tracePt t="8155" x="4910138" y="2657475"/>
          <p14:tracePt t="8159" x="4849813" y="2657475"/>
          <p14:tracePt t="8163" x="4797425" y="2657475"/>
          <p14:tracePt t="8168" x="4730750" y="2657475"/>
          <p14:tracePt t="8171" x="4703763" y="2657475"/>
          <p14:tracePt t="8176" x="4672013" y="2657475"/>
          <p14:tracePt t="8180" x="4651375" y="2657475"/>
          <p14:tracePt t="8184" x="4632325" y="2657475"/>
          <p14:tracePt t="8188" x="4618038" y="2657475"/>
          <p14:tracePt t="8191" x="4605338" y="2657475"/>
          <p14:tracePt t="8195" x="4598988" y="2657475"/>
          <p14:tracePt t="8200" x="4592638" y="2657475"/>
          <p14:tracePt t="8207" x="4584700" y="2657475"/>
          <p14:tracePt t="8256" x="4592638" y="2657475"/>
          <p14:tracePt t="8259" x="4598988" y="2657475"/>
          <p14:tracePt t="8264" x="4611688" y="2657475"/>
          <p14:tracePt t="8268" x="4632325" y="2657475"/>
          <p14:tracePt t="8272" x="4651375" y="2657475"/>
          <p14:tracePt t="8275" x="4672013" y="2657475"/>
          <p14:tracePt t="8280" x="4697413" y="2657475"/>
          <p14:tracePt t="8284" x="4724400" y="2657475"/>
          <p14:tracePt t="8288" x="4745038" y="2657475"/>
          <p14:tracePt t="8292" x="4776788" y="2657475"/>
          <p14:tracePt t="8296" x="4824413" y="2657475"/>
          <p14:tracePt t="8299" x="4897438" y="2657475"/>
          <p14:tracePt t="8304" x="4962525" y="2657475"/>
          <p14:tracePt t="8308" x="5056188" y="2663825"/>
          <p14:tracePt t="8312" x="5108575" y="2663825"/>
          <p14:tracePt t="8316" x="5160963" y="2678113"/>
          <p14:tracePt t="8320" x="5227638" y="2678113"/>
          <p14:tracePt t="8324" x="5287963" y="2678113"/>
          <p14:tracePt t="8327" x="5354638" y="2678113"/>
          <p14:tracePt t="8331" x="5407025" y="2678113"/>
          <p14:tracePt t="8337" x="5446713" y="2678113"/>
          <p14:tracePt t="8339" x="5486400" y="2684463"/>
          <p14:tracePt t="8343" x="5519738" y="2690813"/>
          <p14:tracePt t="8347" x="5553075" y="2690813"/>
          <p14:tracePt t="8353" x="5565775" y="2697163"/>
          <p14:tracePt t="8359" x="5572125" y="2705100"/>
          <p14:tracePt t="8447" x="5565775" y="2705100"/>
          <p14:tracePt t="8452" x="5553075" y="2705100"/>
          <p14:tracePt t="8456" x="5538788" y="2705100"/>
          <p14:tracePt t="8460" x="5519738" y="2705100"/>
          <p14:tracePt t="8464" x="5499100" y="2705100"/>
          <p14:tracePt t="8468" x="5473700" y="2705100"/>
          <p14:tracePt t="8471" x="5453063" y="2705100"/>
          <p14:tracePt t="8475" x="5434013" y="2705100"/>
          <p14:tracePt t="8479" x="5413375" y="2705100"/>
          <p14:tracePt t="8483" x="5394325" y="2705100"/>
          <p14:tracePt t="8488" x="5367338" y="2705100"/>
          <p14:tracePt t="8491" x="5346700" y="2705100"/>
          <p14:tracePt t="8495" x="5321300" y="2705100"/>
          <p14:tracePt t="8499" x="5300663" y="2705100"/>
          <p14:tracePt t="8504" x="5273675" y="2705100"/>
          <p14:tracePt t="8507" x="5260975" y="2705100"/>
          <p14:tracePt t="8511" x="5241925" y="2705100"/>
          <p14:tracePt t="8522" x="5221288" y="2705100"/>
          <p14:tracePt t="8523" x="5214938" y="2705100"/>
          <p14:tracePt t="8527" x="5202238" y="2705100"/>
          <p14:tracePt t="8531" x="5194300" y="2705100"/>
          <p14:tracePt t="8536" x="5181600" y="2705100"/>
          <p14:tracePt t="8539" x="5168900" y="2705100"/>
          <p14:tracePt t="8555" x="5121275" y="2717800"/>
          <p14:tracePt t="8559" x="5114925" y="2717800"/>
          <p14:tracePt t="8563" x="5102225" y="2717800"/>
          <p14:tracePt t="8567" x="5095875" y="2717800"/>
          <p14:tracePt t="8571" x="5081588" y="2717800"/>
          <p14:tracePt t="8575" x="5075238" y="2717800"/>
          <p14:tracePt t="8579" x="5062538" y="2717800"/>
          <p14:tracePt t="8583" x="5056188" y="2717800"/>
          <p14:tracePt t="8591" x="5049838" y="2717800"/>
          <p14:tracePt t="8595" x="5041900" y="2717800"/>
          <p14:tracePt t="8599" x="5035550" y="2717800"/>
          <p14:tracePt t="8735" x="5041900" y="2717800"/>
          <p14:tracePt t="8740" x="5049838" y="2717800"/>
          <p14:tracePt t="8763" x="5056188" y="2717800"/>
          <p14:tracePt t="8771" x="5062538" y="2717800"/>
          <p14:tracePt t="8779" x="5068888" y="2717800"/>
          <p14:tracePt t="8795" x="5075238" y="2717800"/>
          <p14:tracePt t="8804" x="5081588" y="2724150"/>
          <p14:tracePt t="8821" x="5089525" y="2724150"/>
          <p14:tracePt t="8957" x="5095875" y="2730500"/>
          <p14:tracePt t="11018" x="5095875" y="2736850"/>
          <p14:tracePt t="11025" x="5095875" y="2744788"/>
          <p14:tracePt t="11101" x="5102225" y="2751138"/>
          <p14:tracePt t="11166" x="5108575" y="2757488"/>
          <p14:tracePt t="11432" x="5108575" y="2763838"/>
          <p14:tracePt t="11667" x="5108575" y="2770188"/>
          <p14:tracePt t="11765" x="5108575" y="2776538"/>
          <p14:tracePt t="11805" x="5108575" y="2784475"/>
          <p14:tracePt t="11817" x="5114925" y="2790825"/>
          <p14:tracePt t="11845" x="5114925" y="2797175"/>
          <p14:tracePt t="11868" x="5114925" y="2803525"/>
          <p14:tracePt t="11884" x="5114925" y="2809875"/>
          <p14:tracePt t="11908" x="5114925" y="2816225"/>
          <p14:tracePt t="11912" x="5114925" y="2824163"/>
          <p14:tracePt t="11921" x="5114925" y="2830513"/>
          <p14:tracePt t="11924" x="5114925" y="2836863"/>
          <p14:tracePt t="11932" x="5108575" y="2843213"/>
          <p14:tracePt t="11940" x="5102225" y="2849563"/>
          <p14:tracePt t="11948" x="5089525" y="2857500"/>
          <p14:tracePt t="11953" x="5089525" y="2863850"/>
          <p14:tracePt t="11956" x="5081588" y="2863850"/>
          <p14:tracePt t="11961" x="5068888" y="2870200"/>
          <p14:tracePt t="11964" x="5062538" y="2876550"/>
          <p14:tracePt t="11967" x="5049838" y="2882900"/>
          <p14:tracePt t="11971" x="5041900" y="2889250"/>
          <p14:tracePt t="11977" x="5029200" y="2897188"/>
          <p14:tracePt t="11980" x="5016500" y="2903538"/>
          <p14:tracePt t="11985" x="5002213" y="2909888"/>
          <p14:tracePt t="11987" x="4989513" y="2916238"/>
          <p14:tracePt t="11991" x="4976813" y="2922588"/>
          <p14:tracePt t="11996" x="4968875" y="2928938"/>
          <p14:tracePt t="11999" x="4962525" y="2936875"/>
          <p14:tracePt t="12003" x="4956175" y="2936875"/>
          <p14:tracePt t="12007" x="4943475" y="2943225"/>
          <p14:tracePt t="12011" x="4922838" y="2955925"/>
          <p14:tracePt t="12015" x="4910138" y="2962275"/>
          <p14:tracePt t="12020" x="4897438" y="2976563"/>
          <p14:tracePt t="12023" x="4883150" y="2982913"/>
          <p14:tracePt t="12027" x="4870450" y="2989263"/>
          <p14:tracePt t="12032" x="4856163" y="2995613"/>
          <p14:tracePt t="12037" x="4843463" y="3001963"/>
          <p14:tracePt t="12039" x="4837113" y="3009900"/>
          <p14:tracePt t="12043" x="4824413" y="3016250"/>
          <p14:tracePt t="12052" x="4816475" y="3016250"/>
          <p14:tracePt t="12055" x="4810125" y="3022600"/>
          <p14:tracePt t="12059" x="4803775" y="3028950"/>
          <p14:tracePt t="12063" x="4803775" y="3035300"/>
          <p14:tracePt t="12068" x="4797425" y="3041650"/>
          <p14:tracePt t="12071" x="4791075" y="3049588"/>
          <p14:tracePt t="12076" x="4784725" y="3055938"/>
          <p14:tracePt t="12085" x="4784725" y="3062288"/>
          <p14:tracePt t="12088" x="4776788" y="3062288"/>
          <p14:tracePt t="12091" x="4770438" y="3068638"/>
          <p14:tracePt t="12095" x="4770438" y="3074988"/>
          <p14:tracePt t="12103" x="4770438" y="3089275"/>
          <p14:tracePt t="12107" x="4770438" y="3095625"/>
          <p14:tracePt t="12115" x="4764088" y="3101975"/>
          <p14:tracePt t="12119" x="4764088" y="3108325"/>
          <p14:tracePt t="12124" x="4757738" y="3114675"/>
          <p14:tracePt t="12128" x="4757738" y="3122613"/>
          <p14:tracePt t="12136" x="4757738" y="3128963"/>
          <p14:tracePt t="12152" x="4757738" y="3135313"/>
          <p14:tracePt t="12180" x="4757738" y="3141663"/>
          <p14:tracePt t="12199" x="4757738" y="3148013"/>
          <p14:tracePt t="12207" x="4757738" y="3154363"/>
          <p14:tracePt t="12220" x="4764088" y="3162300"/>
          <p14:tracePt t="12232" x="4770438" y="3168650"/>
          <p14:tracePt t="12263" x="4770438" y="3175000"/>
          <p14:tracePt t="12269" x="4770438" y="3181350"/>
          <p14:tracePt t="12276" x="4770438" y="3187700"/>
          <p14:tracePt t="12280" x="4770438" y="3194050"/>
          <p14:tracePt t="12286" x="4770438" y="3201988"/>
          <p14:tracePt t="12288" x="4770438" y="3208338"/>
          <p14:tracePt t="12296" x="4770438" y="3214688"/>
          <p14:tracePt t="12302" x="4776788" y="3221038"/>
          <p14:tracePt t="12304" x="4776788" y="3227388"/>
          <p14:tracePt t="12307" x="4776788" y="3235325"/>
          <p14:tracePt t="12312" x="4776788" y="3241675"/>
          <p14:tracePt t="12316" x="4776788" y="3248025"/>
          <p14:tracePt t="12324" x="4776788" y="3254375"/>
          <p14:tracePt t="12327" x="4776788" y="3260725"/>
          <p14:tracePt t="12332" x="4776788" y="3267075"/>
          <p14:tracePt t="12336" x="4776788" y="3275013"/>
          <p14:tracePt t="12340" x="4776788" y="3281363"/>
          <p14:tracePt t="12344" x="4776788" y="3287713"/>
          <p14:tracePt t="12352" x="4776788" y="3294063"/>
          <p14:tracePt t="12356" x="4776788" y="3300413"/>
          <p14:tracePt t="12364" x="4776788" y="3314700"/>
          <p14:tracePt t="12372" x="4776788" y="3321050"/>
          <p14:tracePt t="12376" x="4776788" y="3327400"/>
          <p14:tracePt t="12386" x="4776788" y="3333750"/>
          <p14:tracePt t="12388" x="4776788" y="3340100"/>
          <p14:tracePt t="12392" x="4776788" y="3348038"/>
          <p14:tracePt t="12396" x="4776788" y="3354388"/>
          <p14:tracePt t="12401" x="4784725" y="3354388"/>
          <p14:tracePt t="12404" x="4784725" y="3360738"/>
          <p14:tracePt t="12416" x="4784725" y="3367088"/>
          <p14:tracePt t="12424" x="4784725" y="3373438"/>
          <p14:tracePt t="12432" x="4784725" y="3379788"/>
          <p14:tracePt t="12440" x="4784725" y="3387725"/>
          <p14:tracePt t="12447" x="4784725" y="3394075"/>
          <p14:tracePt t="12464" x="4784725" y="3400425"/>
          <p14:tracePt t="12472" x="4784725" y="3406775"/>
          <p14:tracePt t="12496" x="4784725" y="3413125"/>
          <p14:tracePt t="12507" x="4784725" y="3419475"/>
          <p14:tracePt t="12516" x="4784725" y="3427413"/>
          <p14:tracePt t="12532" x="4784725" y="3433763"/>
          <p14:tracePt t="12536" x="4784725" y="3440113"/>
          <p14:tracePt t="12544" x="4784725" y="3446463"/>
          <p14:tracePt t="12580" x="4784725" y="3452813"/>
          <p14:tracePt t="12587" x="4784725" y="3459163"/>
          <p14:tracePt t="12596" x="4784725" y="3467100"/>
          <p14:tracePt t="12602" x="4784725" y="3473450"/>
          <p14:tracePt t="12608" x="4776788" y="3479800"/>
          <p14:tracePt t="12612" x="4770438" y="3486150"/>
          <p14:tracePt t="12616" x="4764088" y="3486150"/>
          <p14:tracePt t="12620" x="4757738" y="3486150"/>
          <p14:tracePt t="12623" x="4745038" y="3492500"/>
          <p14:tracePt t="12628" x="4737100" y="3492500"/>
          <p14:tracePt t="12632" x="4730750" y="3500438"/>
          <p14:tracePt t="12636" x="4724400" y="3500438"/>
          <p14:tracePt t="12640" x="4718050" y="3500438"/>
          <p14:tracePt t="12644" x="4703763" y="3506788"/>
          <p14:tracePt t="12647" x="4691063" y="3506788"/>
          <p14:tracePt t="12653" x="4684713" y="3513138"/>
          <p14:tracePt t="12655" x="4678363" y="3513138"/>
          <p14:tracePt t="12661" x="4672013" y="3519488"/>
          <p14:tracePt t="12672" x="4664075" y="3519488"/>
          <p14:tracePt t="12676" x="4657725" y="3519488"/>
          <p14:tracePt t="12681" x="4651375" y="3525838"/>
          <p14:tracePt t="12686" x="4645025" y="3525838"/>
          <p14:tracePt t="12692" x="4638675" y="3525838"/>
          <p14:tracePt t="12696" x="4632325" y="3525838"/>
          <p14:tracePt t="12712" x="4624388" y="3525838"/>
          <p14:tracePt t="12716" x="4618038" y="3525838"/>
          <p14:tracePt t="12720" x="4611688" y="3532188"/>
          <p14:tracePt t="12724" x="4605338" y="3532188"/>
          <p14:tracePt t="12732" x="4598988" y="3532188"/>
          <p14:tracePt t="12740" x="4592638" y="3540125"/>
          <p14:tracePt t="12753" x="4584700" y="3540125"/>
          <p14:tracePt t="12760" x="4578350" y="3540125"/>
          <p14:tracePt t="12763" x="4572000" y="3540125"/>
          <p14:tracePt t="12769" x="4565650" y="3540125"/>
          <p14:tracePt t="12772" x="4559300" y="3546475"/>
          <p14:tracePt t="12786" x="4559300" y="3552825"/>
          <p14:tracePt t="12792" x="4551363" y="3552825"/>
          <p14:tracePt t="12796" x="4545013" y="3552825"/>
          <p14:tracePt t="12802" x="4538663" y="3552825"/>
          <p14:tracePt t="12804" x="4532313" y="3552825"/>
          <p14:tracePt t="12807" x="4525963" y="3559175"/>
          <p14:tracePt t="12816" x="4519613" y="3559175"/>
          <p14:tracePt t="12824" x="4519613" y="3565525"/>
          <p14:tracePt t="12827" x="4511675" y="3565525"/>
          <p14:tracePt t="12832" x="4511675" y="3571875"/>
          <p14:tracePt t="12837" x="4505325" y="3571875"/>
          <p14:tracePt t="12897" x="4498975" y="3571875"/>
          <p14:tracePt t="13153" x="4492625" y="3571875"/>
          <p14:tracePt t="13162" x="4486275" y="3571875"/>
          <p14:tracePt t="13178" x="4479925" y="3571875"/>
          <p14:tracePt t="13197" x="4479925" y="3579813"/>
          <p14:tracePt t="13294" x="4471988" y="3579813"/>
          <p14:tracePt t="13305" x="4471988" y="3586163"/>
          <p14:tracePt t="13352" x="4465638" y="3586163"/>
          <p14:tracePt t="13364" x="4465638" y="3592513"/>
          <p14:tracePt t="13380" x="4465638" y="3598863"/>
          <p14:tracePt t="13413" x="4465638" y="3605213"/>
          <p14:tracePt t="13421" x="4465638" y="3613150"/>
          <p14:tracePt t="13424" x="4471988" y="3613150"/>
          <p14:tracePt t="13448" x="4471988" y="3619500"/>
          <p14:tracePt t="13453" x="4471988" y="3625850"/>
          <p14:tracePt t="13461" x="4471988" y="3632200"/>
          <p14:tracePt t="13476" x="4479925" y="3638550"/>
          <p14:tracePt t="13481" x="4486275" y="3644900"/>
          <p14:tracePt t="13488" x="4492625" y="3652838"/>
          <p14:tracePt t="13505" x="4492625" y="3659188"/>
          <p14:tracePt t="13508" x="4492625" y="3665538"/>
          <p14:tracePt t="13513" x="4498975" y="3671888"/>
          <p14:tracePt t="13786" x="4486275" y="3678238"/>
          <p14:tracePt t="13793" x="4425950" y="3698875"/>
          <p14:tracePt t="13796" x="4367213" y="3711575"/>
          <p14:tracePt t="13800" x="4287838" y="3732213"/>
          <p14:tracePt t="13804" x="4206875" y="3732213"/>
          <p14:tracePt t="13807" x="4114800" y="3738563"/>
          <p14:tracePt t="13811" x="4002088" y="3751263"/>
          <p14:tracePt t="13816" x="3895725" y="3765550"/>
          <p14:tracePt t="13820" x="3776663" y="3771900"/>
          <p14:tracePt t="13823" x="3657600" y="3771900"/>
          <p14:tracePt t="13827" x="3538538" y="3784600"/>
          <p14:tracePt t="13832" x="3413125" y="3784600"/>
          <p14:tracePt t="13836" x="3286125" y="3797300"/>
          <p14:tracePt t="13840" x="3173413" y="3797300"/>
          <p14:tracePt t="13843" x="3054350" y="3805238"/>
          <p14:tracePt t="13847" x="2941638" y="3817938"/>
          <p14:tracePt t="13852" x="2849563" y="3824288"/>
          <p14:tracePt t="13856" x="2755900" y="3836988"/>
          <p14:tracePt t="13860" x="2676525" y="3836988"/>
          <p14:tracePt t="13864" x="2584450" y="3851275"/>
          <p14:tracePt t="13868" x="2505075" y="3851275"/>
          <p14:tracePt t="13871" x="2411413" y="3851275"/>
          <p14:tracePt t="13876" x="2332038" y="3851275"/>
          <p14:tracePt t="13880" x="2239963" y="3851275"/>
          <p14:tracePt t="13884" x="2160588" y="3851275"/>
          <p14:tracePt t="13888" x="2087563" y="3844925"/>
          <p14:tracePt t="13893" x="2020888" y="3844925"/>
          <p14:tracePt t="13897" x="1981200" y="3844925"/>
          <p14:tracePt t="13903" x="1928813" y="3844925"/>
          <p14:tracePt t="13905" x="1889125" y="3844925"/>
          <p14:tracePt t="13907" x="1849438" y="3844925"/>
          <p14:tracePt t="13912" x="1801813" y="3844925"/>
          <p14:tracePt t="13916" x="1762125" y="3844925"/>
          <p14:tracePt t="13920" x="1722438" y="3844925"/>
          <p14:tracePt t="13924" x="1682750" y="3844925"/>
          <p14:tracePt t="13928" x="1643063" y="3844925"/>
          <p14:tracePt t="13932" x="1603375" y="3844925"/>
          <p14:tracePt t="13935" x="1570038" y="3844925"/>
          <p14:tracePt t="13939" x="1550988" y="3836988"/>
          <p14:tracePt t="13943" x="1517650" y="3836988"/>
          <p14:tracePt t="13947" x="1484313" y="3824288"/>
          <p14:tracePt t="13952" x="1444625" y="3811588"/>
          <p14:tracePt t="13956" x="1411288" y="3805238"/>
          <p14:tracePt t="13959" x="1377950" y="3790950"/>
          <p14:tracePt t="13964" x="1350963" y="3778250"/>
          <p14:tracePt t="13969" x="1319213" y="3765550"/>
          <p14:tracePt t="13971" x="1271588" y="3744913"/>
          <p14:tracePt t="13978" x="1239838" y="3732213"/>
          <p14:tracePt t="13981" x="1206500" y="3711575"/>
          <p14:tracePt t="13985" x="1185863" y="3692525"/>
          <p14:tracePt t="13990" x="1158875" y="3678238"/>
          <p14:tracePt t="13992" x="1139825" y="3652838"/>
          <p14:tracePt t="13995" x="1133475" y="3632200"/>
          <p14:tracePt t="14004" x="1100138" y="3592513"/>
          <p14:tracePt t="14008" x="1093788" y="3571875"/>
          <p14:tracePt t="14011" x="1079500" y="3540125"/>
          <p14:tracePt t="14015" x="1079500" y="3500438"/>
          <p14:tracePt t="14019" x="1073150" y="3459163"/>
          <p14:tracePt t="14024" x="1073150" y="3427413"/>
          <p14:tracePt t="14027" x="1073150" y="3406775"/>
          <p14:tracePt t="14032" x="1073150" y="3387725"/>
          <p14:tracePt t="14036" x="1073150" y="3367088"/>
          <p14:tracePt t="14039" x="1060450" y="3340100"/>
          <p14:tracePt t="14045" x="1060450" y="3321050"/>
          <p14:tracePt t="14049" x="1054100" y="3306763"/>
          <p14:tracePt t="14054" x="1054100" y="3287713"/>
          <p14:tracePt t="14057" x="1054100" y="3275013"/>
          <p14:tracePt t="14059" x="1054100" y="3254375"/>
          <p14:tracePt t="14066" x="1054100" y="3227388"/>
          <p14:tracePt t="14072" x="1054100" y="3187700"/>
          <p14:tracePt t="14075" x="1054100" y="3162300"/>
          <p14:tracePt t="14082" x="1060450" y="3128963"/>
          <p14:tracePt t="14086" x="1073150" y="3095625"/>
          <p14:tracePt t="14089" x="1100138" y="3049588"/>
          <p14:tracePt t="14092" x="1139825" y="3016250"/>
          <p14:tracePt t="14097" x="1185863" y="2962275"/>
          <p14:tracePt t="14103" x="1225550" y="2916238"/>
          <p14:tracePt t="14107" x="1285875" y="2863850"/>
          <p14:tracePt t="14108" x="1344613" y="2816225"/>
          <p14:tracePt t="14111" x="1417638" y="2763838"/>
          <p14:tracePt t="14117" x="1503363" y="2717800"/>
          <p14:tracePt t="14119" x="1590675" y="2663825"/>
          <p14:tracePt t="14123" x="1697038" y="2624138"/>
          <p14:tracePt t="14127" x="1808163" y="2578100"/>
          <p14:tracePt t="14132" x="1928813" y="2544763"/>
          <p14:tracePt t="14135" x="2060575" y="2511425"/>
          <p14:tracePt t="14139" x="2233613" y="2479675"/>
          <p14:tracePt t="14143" x="2417763" y="2438400"/>
          <p14:tracePt t="14147" x="2597150" y="2413000"/>
          <p14:tracePt t="14152" x="2770188" y="2398713"/>
          <p14:tracePt t="14155" x="2941638" y="2386013"/>
          <p14:tracePt t="14160" x="3087688" y="2386013"/>
          <p14:tracePt t="14164" x="3246438" y="2386013"/>
          <p14:tracePt t="14168" x="3392488" y="2386013"/>
          <p14:tracePt t="14171" x="3517900" y="2386013"/>
          <p14:tracePt t="14175" x="3651250" y="2386013"/>
          <p14:tracePt t="14180" x="3770313" y="2386013"/>
          <p14:tracePt t="14185" x="3889375" y="2386013"/>
          <p14:tracePt t="14187" x="3995738" y="2386013"/>
          <p14:tracePt t="14192" x="4087813" y="2386013"/>
          <p14:tracePt t="14196" x="4167188" y="2386013"/>
          <p14:tracePt t="14201" x="4233863" y="2386013"/>
          <p14:tracePt t="14203" x="4300538" y="2386013"/>
          <p14:tracePt t="14207" x="4352925" y="2386013"/>
          <p14:tracePt t="14212" x="4398963" y="2386013"/>
          <p14:tracePt t="14216" x="4425950" y="2386013"/>
          <p14:tracePt t="14220" x="4459288" y="2386013"/>
          <p14:tracePt t="14224" x="4465638" y="2386013"/>
          <p14:tracePt t="14227" x="4479925" y="2386013"/>
          <p14:tracePt t="14234" x="4492625" y="2386013"/>
          <p14:tracePt t="14237" x="4505325" y="2386013"/>
          <p14:tracePt t="14239" x="4511675" y="2386013"/>
          <p14:tracePt t="14243" x="4525963" y="2386013"/>
          <p14:tracePt t="14247" x="4538663" y="2386013"/>
          <p14:tracePt t="14252" x="4551363" y="2386013"/>
          <p14:tracePt t="14256" x="4565650" y="2386013"/>
          <p14:tracePt t="14260" x="4578350" y="2386013"/>
          <p14:tracePt t="14263" x="4584700" y="2386013"/>
          <p14:tracePt t="14268" x="4598988" y="2386013"/>
          <p14:tracePt t="14271" x="4611688" y="2386013"/>
          <p14:tracePt t="14276" x="4632325" y="2386013"/>
          <p14:tracePt t="14280" x="4657725" y="2386013"/>
          <p14:tracePt t="14285" x="4691063" y="2406650"/>
          <p14:tracePt t="14288" x="4718050" y="2413000"/>
          <p14:tracePt t="14292" x="4745038" y="2425700"/>
          <p14:tracePt t="14296" x="4784725" y="2432050"/>
          <p14:tracePt t="14302" x="4816475" y="2452688"/>
          <p14:tracePt t="14304" x="4849813" y="2465388"/>
          <p14:tracePt t="14307" x="4889500" y="2486025"/>
          <p14:tracePt t="14311" x="4922838" y="2498725"/>
          <p14:tracePt t="14315" x="4968875" y="2519363"/>
          <p14:tracePt t="14320" x="5002213" y="2544763"/>
          <p14:tracePt t="14323" x="5049838" y="2565400"/>
          <p14:tracePt t="14328" x="5081588" y="2578100"/>
          <p14:tracePt t="14331" x="5102225" y="2592388"/>
          <p14:tracePt t="14336" x="5129213" y="2617788"/>
          <p14:tracePt t="14340" x="5141913" y="2632075"/>
          <p14:tracePt t="14344" x="5154613" y="2644775"/>
          <p14:tracePt t="14347" x="5168900" y="2657475"/>
          <p14:tracePt t="14352" x="5175250" y="2663825"/>
          <p14:tracePt t="14356" x="5187950" y="2678113"/>
          <p14:tracePt t="14360" x="5202238" y="2690813"/>
          <p14:tracePt t="14364" x="5208588" y="2697163"/>
          <p14:tracePt t="14368" x="5221288" y="2711450"/>
          <p14:tracePt t="14371" x="5233988" y="2724150"/>
          <p14:tracePt t="14375" x="5248275" y="2736850"/>
          <p14:tracePt t="14380" x="5254625" y="2751138"/>
          <p14:tracePt t="14385" x="5260975" y="2763838"/>
          <p14:tracePt t="14387" x="5273675" y="2776538"/>
          <p14:tracePt t="14392" x="5281613" y="2790825"/>
          <p14:tracePt t="14396" x="5294313" y="2816225"/>
          <p14:tracePt t="14401" x="5300663" y="2836863"/>
          <p14:tracePt t="14403" x="5307013" y="2849563"/>
          <p14:tracePt t="14407" x="5307013" y="2870200"/>
          <p14:tracePt t="14412" x="5313363" y="2882900"/>
          <p14:tracePt t="14417" x="5313363" y="2909888"/>
          <p14:tracePt t="14419" x="5321300" y="2922588"/>
          <p14:tracePt t="14424" x="5327650" y="2943225"/>
          <p14:tracePt t="14427" x="5327650" y="2955925"/>
          <p14:tracePt t="14431" x="5334000" y="2976563"/>
          <p14:tracePt t="14436" x="5334000" y="2989263"/>
          <p14:tracePt t="14439" x="5334000" y="3009900"/>
          <p14:tracePt t="14444" x="5334000" y="3022600"/>
          <p14:tracePt t="14447" x="5334000" y="3035300"/>
          <p14:tracePt t="14452" x="5334000" y="3055938"/>
          <p14:tracePt t="14455" x="5334000" y="3068638"/>
          <p14:tracePt t="14460" x="5334000" y="3089275"/>
          <p14:tracePt t="14464" x="5334000" y="3114675"/>
          <p14:tracePt t="14469" x="5334000" y="3135313"/>
          <p14:tracePt t="14472" x="5334000" y="3148013"/>
          <p14:tracePt t="14476" x="5334000" y="3168650"/>
          <p14:tracePt t="14480" x="5334000" y="3187700"/>
          <p14:tracePt t="14484" x="5334000" y="3208338"/>
          <p14:tracePt t="14487" x="5334000" y="3221038"/>
          <p14:tracePt t="14492" x="5327650" y="3248025"/>
          <p14:tracePt t="14495" x="5327650" y="3260725"/>
          <p14:tracePt t="14501" x="5321300" y="3275013"/>
          <p14:tracePt t="14503" x="5313363" y="3287713"/>
          <p14:tracePt t="14507" x="5313363" y="3300413"/>
          <p14:tracePt t="14512" x="5307013" y="3300413"/>
          <p14:tracePt t="14518" x="5300663" y="3314700"/>
          <p14:tracePt t="14520" x="5294313" y="3327400"/>
          <p14:tracePt t="14524" x="5287963" y="3340100"/>
          <p14:tracePt t="14527" x="5281613" y="3354388"/>
          <p14:tracePt t="14532" x="5273675" y="3367088"/>
          <p14:tracePt t="14537" x="5260975" y="3387725"/>
          <p14:tracePt t="14539" x="5254625" y="3387725"/>
          <p14:tracePt t="14543" x="5248275" y="3394075"/>
          <p14:tracePt t="14548" x="5241925" y="3400425"/>
          <p14:tracePt t="14552" x="5233988" y="3406775"/>
          <p14:tracePt t="14556" x="5227638" y="3413125"/>
          <p14:tracePt t="14559" x="5227638" y="3419475"/>
          <p14:tracePt t="14563" x="5227638" y="3427413"/>
          <p14:tracePt t="14570" x="5221288" y="3427413"/>
          <p14:tracePt t="14571" x="5214938" y="3427413"/>
          <p14:tracePt t="14575" x="5208588" y="3433763"/>
          <p14:tracePt t="14580" x="5202238" y="3433763"/>
          <p14:tracePt t="14585" x="5194300" y="3440113"/>
          <p14:tracePt t="14587" x="5187950" y="3446463"/>
          <p14:tracePt t="14596" x="5175250" y="3452813"/>
          <p14:tracePt t="14600" x="5168900" y="3452813"/>
          <p14:tracePt t="14603" x="5160963" y="3452813"/>
          <p14:tracePt t="14607" x="5154613" y="3452813"/>
          <p14:tracePt t="14612" x="5141913" y="3459163"/>
          <p14:tracePt t="14618" x="5135563" y="3459163"/>
          <p14:tracePt t="14624" x="5121275" y="3459163"/>
          <p14:tracePt t="14627" x="5114925" y="3459163"/>
          <p14:tracePt t="14631" x="5102225" y="3459163"/>
          <p14:tracePt t="14635" x="5095875" y="3459163"/>
          <p14:tracePt t="14640" x="5081588" y="3459163"/>
          <p14:tracePt t="14647" x="5075238" y="3467100"/>
          <p14:tracePt t="14652" x="5068888" y="3467100"/>
          <p14:tracePt t="14656" x="5056188" y="3473450"/>
          <p14:tracePt t="14660" x="5049838" y="3473450"/>
          <p14:tracePt t="14664" x="5035550" y="3473450"/>
          <p14:tracePt t="14669" x="5029200" y="3473450"/>
          <p14:tracePt t="14676" x="5016500" y="3473450"/>
          <p14:tracePt t="14680" x="5008563" y="3473450"/>
          <p14:tracePt t="14688" x="4989513" y="3473450"/>
          <p14:tracePt t="14693" x="4983163" y="3473450"/>
          <p14:tracePt t="14705" x="4968875" y="3473450"/>
          <p14:tracePt t="14708" x="4962525" y="3479800"/>
          <p14:tracePt t="14712" x="4956175" y="3479800"/>
          <p14:tracePt t="14718" x="4949825" y="3479800"/>
          <p14:tracePt t="14720" x="4943475" y="3479800"/>
          <p14:tracePt t="14727" x="4937125" y="3479800"/>
          <p14:tracePt t="14731" x="4929188" y="3479800"/>
          <p14:tracePt t="14736" x="4922838" y="3479800"/>
          <p14:tracePt t="14740" x="4916488" y="3479800"/>
          <p14:tracePt t="14744" x="4910138" y="3479800"/>
          <p14:tracePt t="14818" x="4903788" y="3479800"/>
          <p14:tracePt t="14828" x="4897438" y="3486150"/>
          <p14:tracePt t="14835" x="4889500" y="3486150"/>
          <p14:tracePt t="14840" x="4883150" y="3486150"/>
          <p14:tracePt t="14844" x="4876800" y="3486150"/>
          <p14:tracePt t="14847" x="4870450" y="3486150"/>
          <p14:tracePt t="14856" x="4864100" y="3486150"/>
          <p14:tracePt t="14860" x="4856163" y="3486150"/>
          <p14:tracePt t="14864" x="4849813" y="3486150"/>
          <p14:tracePt t="14869" x="4843463" y="3486150"/>
          <p14:tracePt t="14880" x="4837113" y="3486150"/>
          <p14:tracePt t="14887" x="4830763" y="3486150"/>
          <p14:tracePt t="14919" x="4824413" y="3486150"/>
          <p14:tracePt t="14928" x="4816475" y="3486150"/>
          <p14:tracePt t="14932" x="4810125" y="3486150"/>
          <p14:tracePt t="14940" x="4803775" y="3486150"/>
          <p14:tracePt t="14947" x="4797425" y="3486150"/>
          <p14:tracePt t="14952" x="4791075" y="3486150"/>
          <p14:tracePt t="15311" x="4784725" y="3486150"/>
          <p14:tracePt t="15318" x="4770438" y="3486150"/>
          <p14:tracePt t="15322" x="4757738" y="3486150"/>
          <p14:tracePt t="15326" x="4745038" y="3486150"/>
          <p14:tracePt t="15330" x="4737100" y="3486150"/>
          <p14:tracePt t="15334" x="4730750" y="3486150"/>
          <p14:tracePt t="15337" x="4718050" y="3486150"/>
          <p14:tracePt t="15341" x="4703763" y="3486150"/>
          <p14:tracePt t="15346" x="4691063" y="3486150"/>
          <p14:tracePt t="15351" x="4678363" y="3486150"/>
          <p14:tracePt t="15353" x="4664075" y="3486150"/>
          <p14:tracePt t="15357" x="4657725" y="3486150"/>
          <p14:tracePt t="15362" x="4645025" y="3486150"/>
          <p14:tracePt t="15367" x="4632325" y="3486150"/>
          <p14:tracePt t="15369" x="4618038" y="3486150"/>
          <p14:tracePt t="15374" x="4611688" y="3486150"/>
          <p14:tracePt t="15377" x="4598988" y="3486150"/>
          <p14:tracePt t="15381" x="4584700" y="3486150"/>
          <p14:tracePt t="15385" x="4572000" y="3486150"/>
          <p14:tracePt t="15389" x="4559300" y="3486150"/>
          <p14:tracePt t="15394" x="4545013" y="3486150"/>
          <p14:tracePt t="15398" x="4532313" y="3486150"/>
          <p14:tracePt t="15402" x="4519613" y="3486150"/>
          <p14:tracePt t="15405" x="4505325" y="3486150"/>
          <p14:tracePt t="15409" x="4492625" y="3486150"/>
          <p14:tracePt t="15414" x="4486275" y="3486150"/>
          <p14:tracePt t="15421" x="4479925" y="3486150"/>
          <p14:tracePt t="15426" x="4471988" y="3486150"/>
          <p14:tracePt t="15430" x="4459288" y="3486150"/>
          <p14:tracePt t="15434" x="4452938" y="3486150"/>
          <p14:tracePt t="15437" x="4446588" y="3486150"/>
          <p14:tracePt t="15457" x="4440238" y="3486150"/>
          <p14:tracePt t="15469" x="4432300" y="3486150"/>
          <p14:tracePt t="15474" x="4425950" y="3486150"/>
          <p14:tracePt t="15485" x="4419600" y="3486150"/>
          <p14:tracePt t="15494" x="4413250" y="3486150"/>
          <p14:tracePt t="15502" x="4406900" y="3486150"/>
          <p14:tracePt t="15518" x="4398963" y="3486150"/>
          <p14:tracePt t="15855" x="4398963" y="3492500"/>
          <p14:tracePt t="15863" x="4398963" y="3500438"/>
          <p14:tracePt t="15906" x="4398963" y="3506788"/>
          <p14:tracePt t="15922" x="4398963" y="3513138"/>
          <p14:tracePt t="15930" x="4398963" y="3519488"/>
          <p14:tracePt t="15958" x="4392613" y="3519488"/>
          <p14:tracePt t="15962" x="4392613" y="3525838"/>
          <p14:tracePt t="15970" x="4386263" y="3532188"/>
          <p14:tracePt t="15978" x="4386263" y="3540125"/>
          <p14:tracePt t="15982" x="4379913" y="3540125"/>
          <p14:tracePt t="15986" x="4379913" y="3546475"/>
          <p14:tracePt t="15990" x="4373563" y="3546475"/>
          <p14:tracePt t="15994" x="4373563" y="3552825"/>
          <p14:tracePt t="15998" x="4367213" y="3552825"/>
          <p14:tracePt t="16026" x="4359275" y="3552825"/>
          <p14:tracePt t="16030" x="4352925" y="3559175"/>
          <p14:tracePt t="16036" x="4352925" y="3565525"/>
          <p14:tracePt t="16037" x="4346575" y="3565525"/>
          <p14:tracePt t="16046" x="4340225" y="3571875"/>
          <p14:tracePt t="16053" x="4333875" y="3571875"/>
          <p14:tracePt t="16057" x="4327525" y="3571875"/>
          <p14:tracePt t="16068" x="4327525" y="3579813"/>
          <p14:tracePt t="16074" x="4319588" y="3579813"/>
          <p14:tracePt t="16083" x="4313238" y="3579813"/>
          <p14:tracePt t="16085" x="4306888" y="3586163"/>
          <p14:tracePt t="16091" x="4300538" y="3586163"/>
          <p14:tracePt t="16095" x="4300538" y="3592513"/>
          <p14:tracePt t="16106" x="4294188" y="3592513"/>
          <p14:tracePt t="16119" x="4287838" y="3592513"/>
          <p14:tracePt t="16135" x="4279900" y="3592513"/>
          <p14:tracePt t="16142" x="4273550" y="3592513"/>
          <p14:tracePt t="16154" x="4267200" y="3592513"/>
          <p14:tracePt t="16162" x="4260850" y="3592513"/>
          <p14:tracePt t="16168" x="4254500" y="3592513"/>
          <p14:tracePt t="16170" x="4246563" y="3592513"/>
          <p14:tracePt t="16185" x="4240213" y="3592513"/>
          <p14:tracePt t="16206" x="4233863" y="3592513"/>
          <p14:tracePt t="16215" x="4227513" y="3592513"/>
          <p14:tracePt t="16219" x="4221163" y="3592513"/>
          <p14:tracePt t="16227" x="4214813" y="3592513"/>
          <p14:tracePt t="16242" x="4206875" y="3592513"/>
          <p14:tracePt t="16253" x="4200525" y="3592513"/>
          <p14:tracePt t="16262" x="4194175" y="3592513"/>
          <p14:tracePt t="16268" x="4187825" y="3592513"/>
          <p14:tracePt t="16270" x="4181475" y="3592513"/>
          <p14:tracePt t="16278" x="4175125" y="3592513"/>
          <p14:tracePt t="16285" x="4167188" y="3592513"/>
          <p14:tracePt t="16290" x="4160838" y="3592513"/>
          <p14:tracePt t="16297" x="4148138" y="3592513"/>
          <p14:tracePt t="16302" x="4141788" y="3592513"/>
          <p14:tracePt t="16306" x="4135438" y="3592513"/>
          <p14:tracePt t="16310" x="4127500" y="3592513"/>
          <p14:tracePt t="16314" x="4127500" y="3598863"/>
          <p14:tracePt t="16318" x="4121150" y="3598863"/>
          <p14:tracePt t="16322" x="4114800" y="3605213"/>
          <p14:tracePt t="16326" x="4102100" y="3605213"/>
          <p14:tracePt t="16329" x="4094163" y="3605213"/>
          <p14:tracePt t="16335" x="4081463" y="3605213"/>
          <p14:tracePt t="16341" x="4075113" y="3605213"/>
          <p14:tracePt t="16346" x="4068763" y="3605213"/>
          <p14:tracePt t="16350" x="4062413" y="3605213"/>
          <p14:tracePt t="16353" x="4048125" y="3605213"/>
          <p14:tracePt t="16357" x="4041775" y="3613150"/>
          <p14:tracePt t="16361" x="4035425" y="3613150"/>
          <p14:tracePt t="16368" x="4029075" y="3613150"/>
          <p14:tracePt t="16369" x="4014788" y="3613150"/>
          <p14:tracePt t="16374" x="4002088" y="3613150"/>
          <p14:tracePt t="16377" x="3995738" y="3613150"/>
          <p14:tracePt t="16381" x="3983038" y="3619500"/>
          <p14:tracePt t="16385" x="3968750" y="3619500"/>
          <p14:tracePt t="16390" x="3956050" y="3625850"/>
          <p14:tracePt t="16394" x="3941763" y="3625850"/>
          <p14:tracePt t="16398" x="3922713" y="3625850"/>
          <p14:tracePt t="16401" x="3902075" y="3632200"/>
          <p14:tracePt t="16406" x="3883025" y="3632200"/>
          <p14:tracePt t="16410" x="3856038" y="3638550"/>
          <p14:tracePt t="16414" x="3836988" y="3638550"/>
          <p14:tracePt t="16418" x="3810000" y="3644900"/>
          <p14:tracePt t="16422" x="3783013" y="3644900"/>
          <p14:tracePt t="16425" x="3757613" y="3644900"/>
          <p14:tracePt t="16430" x="3736975" y="3652838"/>
          <p14:tracePt t="16434" x="3703638" y="3652838"/>
          <p14:tracePt t="16437" x="3684588" y="3652838"/>
          <p14:tracePt t="16442" x="3651250" y="3652838"/>
          <p14:tracePt t="16445" x="3624263" y="3652838"/>
          <p14:tracePt t="16450" x="3590925" y="3652838"/>
          <p14:tracePt t="16454" x="3551238" y="3652838"/>
          <p14:tracePt t="16457" x="3511550" y="3652838"/>
          <p14:tracePt t="16462" x="3484563" y="3652838"/>
          <p14:tracePt t="16468" x="3452813" y="3652838"/>
          <p14:tracePt t="16469" x="3413125" y="3652838"/>
          <p14:tracePt t="16473" x="3386138" y="3652838"/>
          <p14:tracePt t="16477" x="3352800" y="3652838"/>
          <p14:tracePt t="16483" x="3325813" y="3652838"/>
          <p14:tracePt t="16485" x="3292475" y="3652838"/>
          <p14:tracePt t="16490" x="3273425" y="3652838"/>
          <p14:tracePt t="16494" x="3246438" y="3652838"/>
          <p14:tracePt t="16497" x="3213100" y="3652838"/>
          <p14:tracePt t="16502" x="3194050" y="3652838"/>
          <p14:tracePt t="16506" x="3160713" y="3644900"/>
          <p14:tracePt t="16510" x="3140075" y="3644900"/>
          <p14:tracePt t="16514" x="3121025" y="3638550"/>
          <p14:tracePt t="16518" x="3087688" y="3638550"/>
          <p14:tracePt t="16521" x="3068638" y="3632200"/>
          <p14:tracePt t="16526" x="3048000" y="3625850"/>
          <p14:tracePt t="16529" x="3021013" y="3625850"/>
          <p14:tracePt t="16535" x="3001963" y="3619500"/>
          <p14:tracePt t="16537" x="2981325" y="3613150"/>
          <p14:tracePt t="16542" x="2947988" y="3598863"/>
          <p14:tracePt t="16545" x="2928938" y="3592513"/>
          <p14:tracePt t="16550" x="2895600" y="3586163"/>
          <p14:tracePt t="16554" x="2874963" y="3579813"/>
          <p14:tracePt t="16558" x="2855913" y="3571875"/>
          <p14:tracePt t="16562" x="2843213" y="3565525"/>
          <p14:tracePt t="16567" x="2816225" y="3559175"/>
          <p14:tracePt t="16570" x="2803525" y="3552825"/>
          <p14:tracePt t="16573" x="2782888" y="3540125"/>
          <p14:tracePt t="16577" x="2770188" y="3532188"/>
          <p14:tracePt t="16582" x="2749550" y="3525838"/>
          <p14:tracePt t="16586" x="2722563" y="3513138"/>
          <p14:tracePt t="16589" x="2703513" y="3506788"/>
          <p14:tracePt t="16593" x="2690813" y="3500438"/>
          <p14:tracePt t="16597" x="2670175" y="3486150"/>
          <p14:tracePt t="16602" x="2657475" y="3486150"/>
          <p14:tracePt t="16606" x="2643188" y="3479800"/>
          <p14:tracePt t="16610" x="2630488" y="3473450"/>
          <p14:tracePt t="16613" x="2617788" y="3467100"/>
          <p14:tracePt t="16618" x="2611438" y="3459163"/>
          <p14:tracePt t="16622" x="2603500" y="3459163"/>
          <p14:tracePt t="16626" x="2597150" y="3452813"/>
          <p14:tracePt t="16630" x="2584450" y="3452813"/>
          <p14:tracePt t="16635" x="2578100" y="3446463"/>
          <p14:tracePt t="16637" x="2563813" y="3440113"/>
          <p14:tracePt t="16641" x="2551113" y="3433763"/>
          <p14:tracePt t="16646" x="2538413" y="3427413"/>
          <p14:tracePt t="16650" x="2524125" y="3413125"/>
          <p14:tracePt t="16654" x="2511425" y="3406775"/>
          <p14:tracePt t="16658" x="2498725" y="3400425"/>
          <p14:tracePt t="16661" x="2484438" y="3394075"/>
          <p14:tracePt t="16667" x="2471738" y="3387725"/>
          <p14:tracePt t="16670" x="2459038" y="3379788"/>
          <p14:tracePt t="16673" x="2444750" y="3367088"/>
          <p14:tracePt t="16678" x="2425700" y="3360738"/>
          <p14:tracePt t="16684" x="2411413" y="3354388"/>
          <p14:tracePt t="16686" x="2392363" y="3348038"/>
          <p14:tracePt t="16689" x="2378075" y="3333750"/>
          <p14:tracePt t="16693" x="2365375" y="3321050"/>
          <p14:tracePt t="16697" x="2352675" y="3314700"/>
          <p14:tracePt t="16701" x="2338388" y="3294063"/>
          <p14:tracePt t="16706" x="2325688" y="3281363"/>
          <p14:tracePt t="16709" x="2319338" y="3275013"/>
          <p14:tracePt t="16713" x="2306638" y="3267075"/>
          <p14:tracePt t="16718" x="2298700" y="3260725"/>
          <p14:tracePt t="16722" x="2292350" y="3254375"/>
          <p14:tracePt t="16726" x="2292350" y="3248025"/>
          <p14:tracePt t="16730" x="2286000" y="3241675"/>
          <p14:tracePt t="16735" x="2279650" y="3227388"/>
          <p14:tracePt t="16737" x="2273300" y="3221038"/>
          <p14:tracePt t="16741" x="2265363" y="3214688"/>
          <p14:tracePt t="16746" x="2259013" y="3208338"/>
          <p14:tracePt t="16750" x="2259013" y="3201988"/>
          <p14:tracePt t="16753" x="2252663" y="3194050"/>
          <p14:tracePt t="16757" x="2246313" y="3187700"/>
          <p14:tracePt t="16761" x="2246313" y="3181350"/>
          <p14:tracePt t="16766" x="2246313" y="3175000"/>
          <p14:tracePt t="16774" x="2246313" y="3168650"/>
          <p14:tracePt t="16777" x="2246313" y="3154363"/>
          <p14:tracePt t="16784" x="2239963" y="3148013"/>
          <p14:tracePt t="16786" x="2239963" y="3135313"/>
          <p14:tracePt t="16790" x="2239963" y="3128963"/>
          <p14:tracePt t="16794" x="2239963" y="3122613"/>
          <p14:tracePt t="16797" x="2239963" y="3114675"/>
          <p14:tracePt t="16802" x="2239963" y="3101975"/>
          <p14:tracePt t="16806" x="2239963" y="3095625"/>
          <p14:tracePt t="16809" x="2239963" y="3081338"/>
          <p14:tracePt t="16814" x="2239963" y="3068638"/>
          <p14:tracePt t="16818" x="2239963" y="3062288"/>
          <p14:tracePt t="16822" x="2239963" y="3055938"/>
          <p14:tracePt t="16826" x="2239963" y="3041650"/>
          <p14:tracePt t="16830" x="2239963" y="3028950"/>
          <p14:tracePt t="16834" x="2252663" y="3022600"/>
          <p14:tracePt t="16837" x="2259013" y="3009900"/>
          <p14:tracePt t="16842" x="2273300" y="2989263"/>
          <p14:tracePt t="16846" x="2286000" y="2976563"/>
          <p14:tracePt t="16854" x="2325688" y="2949575"/>
          <p14:tracePt t="16857" x="2338388" y="2936875"/>
          <p14:tracePt t="16861" x="2359025" y="2922588"/>
          <p14:tracePt t="16868" x="2371725" y="2916238"/>
          <p14:tracePt t="16870" x="2392363" y="2903538"/>
          <p14:tracePt t="16873" x="2417763" y="2889250"/>
          <p14:tracePt t="16877" x="2438400" y="2882900"/>
          <p14:tracePt t="16883" x="2471738" y="2870200"/>
          <p14:tracePt t="16885" x="2490788" y="2863850"/>
          <p14:tracePt t="16890" x="2524125" y="2843213"/>
          <p14:tracePt t="16894" x="2570163" y="2830513"/>
          <p14:tracePt t="16897" x="2624138" y="2816225"/>
          <p14:tracePt t="16901" x="2682875" y="2797175"/>
          <p14:tracePt t="16906" x="2749550" y="2776538"/>
          <p14:tracePt t="16910" x="2809875" y="2757488"/>
          <p14:tracePt t="16914" x="2862263" y="2751138"/>
          <p14:tracePt t="16918" x="2922588" y="2744788"/>
          <p14:tracePt t="16922" x="2962275" y="2730500"/>
          <p14:tracePt t="16926" x="3021013" y="2724150"/>
          <p14:tracePt t="16930" x="3074988" y="2711450"/>
          <p14:tracePt t="16935" x="3133725" y="2705100"/>
          <p14:tracePt t="16937" x="3200400" y="2697163"/>
          <p14:tracePt t="16941" x="3252788" y="2697163"/>
          <p14:tracePt t="16946" x="3300413" y="2684463"/>
          <p14:tracePt t="16951" x="3352800" y="2684463"/>
          <p14:tracePt t="16953" x="3392488" y="2684463"/>
          <p14:tracePt t="16958" x="3432175" y="2684463"/>
          <p14:tracePt t="16962" x="3478213" y="2678113"/>
          <p14:tracePt t="16967" x="3505200" y="2678113"/>
          <p14:tracePt t="16969" x="3544888" y="2678113"/>
          <p14:tracePt t="16974" x="3565525" y="2678113"/>
          <p14:tracePt t="16977" x="3597275" y="2678113"/>
          <p14:tracePt t="16983" x="3617913" y="2678113"/>
          <p14:tracePt t="16985" x="3636963" y="2678113"/>
          <p14:tracePt t="16990" x="3670300" y="2678113"/>
          <p14:tracePt t="16994" x="3690938" y="2678113"/>
          <p14:tracePt t="16997" x="3709988" y="2678113"/>
          <p14:tracePt t="17001" x="3730625" y="2678113"/>
          <p14:tracePt t="17006" x="3749675" y="2678113"/>
          <p14:tracePt t="17010" x="3763963" y="2678113"/>
          <p14:tracePt t="17014" x="3789363" y="2678113"/>
          <p14:tracePt t="17018" x="3797300" y="2678113"/>
          <p14:tracePt t="17022" x="3822700" y="2678113"/>
          <p14:tracePt t="17026" x="3836988" y="2678113"/>
          <p14:tracePt t="17030" x="3856038" y="2678113"/>
          <p14:tracePt t="17034" x="3876675" y="2678113"/>
          <p14:tracePt t="17037" x="3889375" y="2678113"/>
          <p14:tracePt t="17041" x="3910013" y="2678113"/>
          <p14:tracePt t="17046" x="3922713" y="2678113"/>
          <p14:tracePt t="17051" x="3935413" y="2678113"/>
          <p14:tracePt t="17054" x="3949700" y="2678113"/>
          <p14:tracePt t="17057" x="3962400" y="2678113"/>
          <p14:tracePt t="17062" x="3975100" y="2678113"/>
          <p14:tracePt t="17067" x="3983038" y="2678113"/>
          <p14:tracePt t="17069" x="3989388" y="2678113"/>
          <p14:tracePt t="17074" x="4002088" y="2678113"/>
          <p14:tracePt t="17077" x="4008438" y="2684463"/>
          <p14:tracePt t="17084" x="4022725" y="2684463"/>
          <p14:tracePt t="17085" x="4035425" y="2690813"/>
          <p14:tracePt t="17090" x="4048125" y="2697163"/>
          <p14:tracePt t="17094" x="4062413" y="2711450"/>
          <p14:tracePt t="17097" x="4075113" y="2717800"/>
          <p14:tracePt t="17101" x="4087813" y="2724150"/>
          <p14:tracePt t="17106" x="4102100" y="2730500"/>
          <p14:tracePt t="17110" x="4121150" y="2744788"/>
          <p14:tracePt t="17113" x="4135438" y="2751138"/>
          <p14:tracePt t="17119" x="4148138" y="2763838"/>
          <p14:tracePt t="17121" x="4154488" y="2776538"/>
          <p14:tracePt t="17126" x="4167188" y="2784475"/>
          <p14:tracePt t="17130" x="4175125" y="2803525"/>
          <p14:tracePt t="17134" x="4187825" y="2816225"/>
          <p14:tracePt t="17137" x="4194175" y="2816225"/>
          <p14:tracePt t="17141" x="4206875" y="2830513"/>
          <p14:tracePt t="17146" x="4221163" y="2849563"/>
          <p14:tracePt t="17149" x="4233863" y="2863850"/>
          <p14:tracePt t="17153" x="4246563" y="2876550"/>
          <p14:tracePt t="17157" x="4254500" y="2889250"/>
          <p14:tracePt t="17161" x="4267200" y="2897188"/>
          <p14:tracePt t="17167" x="4279900" y="2909888"/>
          <p14:tracePt t="17169" x="4287838" y="2916238"/>
          <p14:tracePt t="17174" x="4300538" y="2928938"/>
          <p14:tracePt t="17177" x="4306888" y="2936875"/>
          <p14:tracePt t="17183" x="4319588" y="2949575"/>
          <p14:tracePt t="17185" x="4327525" y="2962275"/>
          <p14:tracePt t="17190" x="4333875" y="2976563"/>
          <p14:tracePt t="17194" x="4346575" y="2989263"/>
          <p14:tracePt t="17197" x="4352925" y="2995613"/>
          <p14:tracePt t="17202" x="4359275" y="3009900"/>
          <p14:tracePt t="17205" x="4373563" y="3022600"/>
          <p14:tracePt t="17211" x="4379913" y="3035300"/>
          <p14:tracePt t="17216" x="4386263" y="3049588"/>
          <p14:tracePt t="17220" x="4392613" y="3062288"/>
          <p14:tracePt t="17223" x="4392613" y="3074988"/>
          <p14:tracePt t="17225" x="4398963" y="3089275"/>
          <p14:tracePt t="17230" x="4406900" y="3101975"/>
          <p14:tracePt t="17234" x="4406900" y="3114675"/>
          <p14:tracePt t="17238" x="4413250" y="3122613"/>
          <p14:tracePt t="17242" x="4413250" y="3128963"/>
          <p14:tracePt t="17246" x="4413250" y="3141663"/>
          <p14:tracePt t="17251" x="4419600" y="3148013"/>
          <p14:tracePt t="17254" x="4419600" y="3162300"/>
          <p14:tracePt t="17257" x="4425950" y="3175000"/>
          <p14:tracePt t="17261" x="4425950" y="3181350"/>
          <p14:tracePt t="17268" x="4425950" y="3194050"/>
          <p14:tracePt t="17270" x="4432300" y="3201988"/>
          <p14:tracePt t="17273" x="4432300" y="3208338"/>
          <p14:tracePt t="17277" x="4432300" y="3221038"/>
          <p14:tracePt t="17283" x="4432300" y="3227388"/>
          <p14:tracePt t="17285" x="4432300" y="3241675"/>
          <p14:tracePt t="17289" x="4432300" y="3254375"/>
          <p14:tracePt t="17294" x="4432300" y="3267075"/>
          <p14:tracePt t="17297" x="4432300" y="3281363"/>
          <p14:tracePt t="17302" x="4432300" y="3287713"/>
          <p14:tracePt t="17306" x="4432300" y="3294063"/>
          <p14:tracePt t="17310" x="4432300" y="3321050"/>
          <p14:tracePt t="17314" x="4432300" y="3333750"/>
          <p14:tracePt t="17319" x="4432300" y="3354388"/>
          <p14:tracePt t="17322" x="4425950" y="3367088"/>
          <p14:tracePt t="17326" x="4419600" y="3379788"/>
          <p14:tracePt t="17330" x="4419600" y="3394075"/>
          <p14:tracePt t="17334" x="4413250" y="3400425"/>
          <p14:tracePt t="17338" x="4406900" y="3413125"/>
          <p14:tracePt t="17342" x="4398963" y="3427413"/>
          <p14:tracePt t="17346" x="4392613" y="3440113"/>
          <p14:tracePt t="17351" x="4386263" y="3459163"/>
          <p14:tracePt t="17354" x="4379913" y="3473450"/>
          <p14:tracePt t="17357" x="4373563" y="3479800"/>
          <p14:tracePt t="17362" x="4367213" y="3492500"/>
          <p14:tracePt t="17366" x="4359275" y="3506788"/>
          <p14:tracePt t="17370" x="4352925" y="3519488"/>
          <p14:tracePt t="17373" x="4346575" y="3540125"/>
          <p14:tracePt t="17377" x="4340225" y="3552825"/>
          <p14:tracePt t="17382" x="4333875" y="3559175"/>
          <p14:tracePt t="17386" x="4327525" y="3571875"/>
          <p14:tracePt t="17389" x="4319588" y="3586163"/>
          <p14:tracePt t="17394" x="4313238" y="3592513"/>
          <p14:tracePt t="17398" x="4306888" y="3605213"/>
          <p14:tracePt t="17401" x="4294188" y="3619500"/>
          <p14:tracePt t="17406" x="4287838" y="3632200"/>
          <p14:tracePt t="17410" x="4279900" y="3638550"/>
          <p14:tracePt t="17413" x="4267200" y="3652838"/>
          <p14:tracePt t="17418" x="4260850" y="3659188"/>
          <p14:tracePt t="17422" x="4246563" y="3665538"/>
          <p14:tracePt t="17426" x="4233863" y="3671888"/>
          <p14:tracePt t="17435" x="4221163" y="3678238"/>
          <p14:tracePt t="17437" x="4206875" y="3684588"/>
          <p14:tracePt t="17441" x="4200525" y="3692525"/>
          <p14:tracePt t="17445" x="4194175" y="3692525"/>
          <p14:tracePt t="17451" x="4187825" y="3698875"/>
          <p14:tracePt t="17453" x="4181475" y="3705225"/>
          <p14:tracePt t="17457" x="4167188" y="3705225"/>
          <p14:tracePt t="17462" x="4167188" y="3711575"/>
          <p14:tracePt t="17469" x="4160838" y="3717925"/>
          <p14:tracePt t="17473" x="4154488" y="3717925"/>
          <p14:tracePt t="17477" x="4148138" y="3717925"/>
          <p14:tracePt t="17483" x="4141788" y="3717925"/>
          <p14:tracePt t="17485" x="4135438" y="3724275"/>
          <p14:tracePt t="17490" x="4127500" y="3724275"/>
          <p14:tracePt t="17494" x="4127500" y="3732213"/>
          <p14:tracePt t="17498" x="4121150" y="3732213"/>
          <p14:tracePt t="17505" x="4108450" y="3732213"/>
          <p14:tracePt t="17509" x="4102100" y="3738563"/>
          <p14:tracePt t="17518" x="4094163" y="3744913"/>
          <p14:tracePt t="17536" x="4087813" y="3744913"/>
          <p14:tracePt t="17545" x="4081463" y="3744913"/>
          <p14:tracePt t="17676" x="4081463" y="3751263"/>
          <p14:tracePt t="17683" x="4102100" y="3751263"/>
          <p14:tracePt t="17687" x="4114800" y="3751263"/>
          <p14:tracePt t="17690" x="4121150" y="3751263"/>
          <p14:tracePt t="17694" x="4135438" y="3751263"/>
          <p14:tracePt t="17697" x="4135438" y="3757613"/>
          <p14:tracePt t="17702" x="4148138" y="3757613"/>
          <p14:tracePt t="17706" x="4160838" y="3765550"/>
          <p14:tracePt t="17710" x="4167188" y="3765550"/>
          <p14:tracePt t="17714" x="4181475" y="3771900"/>
          <p14:tracePt t="17718" x="4200525" y="3778250"/>
          <p14:tracePt t="17722" x="4214813" y="3778250"/>
          <p14:tracePt t="17726" x="4227513" y="3784600"/>
          <p14:tracePt t="17730" x="4240213" y="3790950"/>
          <p14:tracePt t="17734" x="4267200" y="3797300"/>
          <p14:tracePt t="17737" x="4287838" y="3797300"/>
          <p14:tracePt t="17742" x="4306888" y="3805238"/>
          <p14:tracePt t="17745" x="4327525" y="3811588"/>
          <p14:tracePt t="17750" x="4352925" y="3817938"/>
          <p14:tracePt t="17753" x="4379913" y="3824288"/>
          <p14:tracePt t="17758" x="4406900" y="3836988"/>
          <p14:tracePt t="17762" x="4425950" y="3851275"/>
          <p14:tracePt t="17766" x="4440238" y="3863975"/>
          <p14:tracePt t="17769" x="4459288" y="3870325"/>
          <p14:tracePt t="17774" x="4486275" y="3878263"/>
          <p14:tracePt t="17778" x="4498975" y="3884613"/>
          <p14:tracePt t="17782" x="4511675" y="3890963"/>
          <p14:tracePt t="17785" x="4525963" y="3897313"/>
          <p14:tracePt t="17790" x="4538663" y="3903663"/>
          <p14:tracePt t="17794" x="4551363" y="3910013"/>
          <p14:tracePt t="17797" x="4572000" y="3917950"/>
          <p14:tracePt t="17801" x="4584700" y="3924300"/>
          <p14:tracePt t="17806" x="4598988" y="3930650"/>
          <p14:tracePt t="17810" x="4624388" y="3943350"/>
          <p14:tracePt t="17814" x="4638675" y="3949700"/>
          <p14:tracePt t="17819" x="4657725" y="3963988"/>
          <p14:tracePt t="17821" x="4672013" y="3976688"/>
          <p14:tracePt t="17825" x="4684713" y="3983038"/>
          <p14:tracePt t="17830" x="4711700" y="3997325"/>
          <p14:tracePt t="17835" x="4724400" y="4003675"/>
          <p14:tracePt t="17837" x="4737100" y="4010025"/>
          <p14:tracePt t="17841" x="4757738" y="4022725"/>
          <p14:tracePt t="17845" x="4770438" y="4037013"/>
          <p14:tracePt t="17850" x="4784725" y="4056063"/>
          <p14:tracePt t="17854" x="4810125" y="4070350"/>
          <p14:tracePt t="17857" x="4830763" y="4083050"/>
          <p14:tracePt t="17861" x="4843463" y="4089400"/>
          <p14:tracePt t="17868" x="4856163" y="4102100"/>
          <p14:tracePt t="17870" x="4870450" y="4116388"/>
          <p14:tracePt t="17873" x="4876800" y="4122738"/>
          <p14:tracePt t="17878" x="4889500" y="4135438"/>
          <p14:tracePt t="17883" x="4897438" y="4143375"/>
          <p14:tracePt t="17885" x="4910138" y="4156075"/>
          <p14:tracePt t="17890" x="4922838" y="4168775"/>
          <p14:tracePt t="17894" x="4929188" y="4175125"/>
          <p14:tracePt t="17897" x="4943475" y="4189413"/>
          <p14:tracePt t="17902" x="4949825" y="4195763"/>
          <p14:tracePt t="17906" x="4956175" y="4195763"/>
          <p14:tracePt t="17910" x="4956175" y="4208463"/>
          <p14:tracePt t="17918" x="4962525" y="4214813"/>
          <p14:tracePt t="17922" x="4968875" y="4222750"/>
          <p14:tracePt t="17925" x="4968875" y="4229100"/>
          <p14:tracePt t="17930" x="4976813" y="4241800"/>
          <p14:tracePt t="17934" x="4976813" y="4248150"/>
          <p14:tracePt t="17937" x="4976813" y="4256088"/>
          <p14:tracePt t="17942" x="4976813" y="4262438"/>
          <p14:tracePt t="17946" x="4976813" y="4268788"/>
          <p14:tracePt t="17951" x="4976813" y="4275138"/>
          <p14:tracePt t="17954" x="4976813" y="4287838"/>
          <p14:tracePt t="17958" x="4976813" y="4295775"/>
          <p14:tracePt t="17966" x="4976813" y="4302125"/>
          <p14:tracePt t="17969" x="4976813" y="4308475"/>
          <p14:tracePt t="17974" x="4976813" y="4314825"/>
          <p14:tracePt t="17978" x="4976813" y="4321175"/>
          <p14:tracePt t="17983" x="4976813" y="4327525"/>
          <p14:tracePt t="17986" x="4976813" y="4341813"/>
          <p14:tracePt t="17990" x="4976813" y="4348163"/>
          <p14:tracePt t="17998" x="4976813" y="4354513"/>
          <p14:tracePt t="18001" x="4968875" y="4360863"/>
          <p14:tracePt t="18006" x="4962525" y="4367213"/>
          <p14:tracePt t="18010" x="4956175" y="4375150"/>
          <p14:tracePt t="18013" x="4943475" y="4387850"/>
          <p14:tracePt t="18018" x="4937125" y="4394200"/>
          <p14:tracePt t="18022" x="4922838" y="4400550"/>
          <p14:tracePt t="18025" x="4910138" y="4408488"/>
          <p14:tracePt t="18029" x="4897438" y="4408488"/>
          <p14:tracePt t="18034" x="4883150" y="4414838"/>
          <p14:tracePt t="18037" x="4870450" y="4414838"/>
          <p14:tracePt t="18041" x="4856163" y="4421188"/>
          <p14:tracePt t="18046" x="4849813" y="4421188"/>
          <p14:tracePt t="18050" x="4837113" y="4427538"/>
          <p14:tracePt t="18055" x="4816475" y="4433888"/>
          <p14:tracePt t="18059" x="4803775" y="4440238"/>
          <p14:tracePt t="18062" x="4784725" y="4440238"/>
          <p14:tracePt t="18067" x="4757738" y="4448175"/>
          <p14:tracePt t="18071" x="4737100" y="4454525"/>
          <p14:tracePt t="18073" x="4724400" y="4460875"/>
          <p14:tracePt t="18077" x="4711700" y="4467225"/>
          <p14:tracePt t="18083" x="4697413" y="4467225"/>
          <p14:tracePt t="18085" x="4678363" y="4479925"/>
          <p14:tracePt t="18090" x="4651375" y="4487863"/>
          <p14:tracePt t="18094" x="4638675" y="4494213"/>
          <p14:tracePt t="18098" x="4618038" y="4506913"/>
          <p14:tracePt t="18101" x="4605338" y="4513263"/>
          <p14:tracePt t="18105" x="4584700" y="4521200"/>
          <p14:tracePt t="18109" x="4572000" y="4527550"/>
          <p14:tracePt t="18114" x="4545013" y="4533900"/>
          <p14:tracePt t="18118" x="4532313" y="4540250"/>
          <p14:tracePt t="18121" x="4511675" y="4546600"/>
          <p14:tracePt t="18125" x="4498975" y="4552950"/>
          <p14:tracePt t="18129" x="4479925" y="4552950"/>
          <p14:tracePt t="18134" x="4465638" y="4560888"/>
          <p14:tracePt t="18137" x="4459288" y="4560888"/>
          <p14:tracePt t="18142" x="4446588" y="4567238"/>
          <p14:tracePt t="18146" x="4440238" y="4567238"/>
          <p14:tracePt t="18151" x="4432300" y="4573588"/>
          <p14:tracePt t="18153" x="4419600" y="4579938"/>
          <p14:tracePt t="18157" x="4406900" y="4586288"/>
          <p14:tracePt t="18162" x="4398963" y="4586288"/>
          <p14:tracePt t="18168" x="4392613" y="4592638"/>
          <p14:tracePt t="18170" x="4379913" y="4600575"/>
          <p14:tracePt t="18173" x="4367213" y="4600575"/>
          <p14:tracePt t="18178" x="4359275" y="4600575"/>
          <p14:tracePt t="18184" x="4346575" y="4606925"/>
          <p14:tracePt t="18186" x="4333875" y="4613275"/>
          <p14:tracePt t="18189" x="4313238" y="4619625"/>
          <p14:tracePt t="18194" x="4300538" y="4619625"/>
          <p14:tracePt t="18197" x="4279900" y="4625975"/>
          <p14:tracePt t="18201" x="4254500" y="4625975"/>
          <p14:tracePt t="18206" x="4233863" y="4633913"/>
          <p14:tracePt t="18209" x="4214813" y="4633913"/>
          <p14:tracePt t="18213" x="4181475" y="4640263"/>
          <p14:tracePt t="18218" x="4160838" y="4640263"/>
          <p14:tracePt t="18222" x="4135438" y="4640263"/>
          <p14:tracePt t="18226" x="4108450" y="4646613"/>
          <p14:tracePt t="18230" x="4081463" y="4646613"/>
          <p14:tracePt t="18234" x="4054475" y="4652963"/>
          <p14:tracePt t="18237" x="4029075" y="4659313"/>
          <p14:tracePt t="18242" x="3989388" y="4659313"/>
          <p14:tracePt t="18246" x="3941763" y="4673600"/>
          <p14:tracePt t="18251" x="3916363" y="4673600"/>
          <p14:tracePt t="18253" x="3876675" y="4679950"/>
          <p14:tracePt t="18259" x="3843338" y="4679950"/>
          <p14:tracePt t="18263" x="3810000" y="4686300"/>
          <p14:tracePt t="18269" x="3789363" y="4686300"/>
          <p14:tracePt t="18274" x="3736975" y="4692650"/>
          <p14:tracePt t="18277" x="3709988" y="4692650"/>
          <p14:tracePt t="18283" x="3678238" y="4692650"/>
          <p14:tracePt t="18286" x="3651250" y="4692650"/>
          <p14:tracePt t="18290" x="3617913" y="4692650"/>
          <p14:tracePt t="18294" x="3584575" y="4692650"/>
          <p14:tracePt t="18298" x="3551238" y="4692650"/>
          <p14:tracePt t="18301" x="3525838" y="4692650"/>
          <p14:tracePt t="18306" x="3484563" y="4692650"/>
          <p14:tracePt t="18309" x="3452813" y="4692650"/>
          <p14:tracePt t="18314" x="3425825" y="4692650"/>
          <p14:tracePt t="18318" x="3386138" y="4692650"/>
          <p14:tracePt t="18322" x="3352800" y="4692650"/>
          <p14:tracePt t="18326" x="3313113" y="4692650"/>
          <p14:tracePt t="18330" x="3279775" y="4686300"/>
          <p14:tracePt t="18334" x="3240088" y="4686300"/>
          <p14:tracePt t="18337" x="3206750" y="4679950"/>
          <p14:tracePt t="18342" x="3179763" y="4679950"/>
          <p14:tracePt t="18346" x="3140075" y="4665663"/>
          <p14:tracePt t="18350" x="3108325" y="4659313"/>
          <p14:tracePt t="18353" x="3068638" y="4652963"/>
          <p14:tracePt t="18357" x="3021013" y="4652963"/>
          <p14:tracePt t="18361" x="2995613" y="4646613"/>
          <p14:tracePt t="18366" x="2962275" y="4640263"/>
          <p14:tracePt t="18369" x="2935288" y="4640263"/>
          <p14:tracePt t="18374" x="2901950" y="4633913"/>
          <p14:tracePt t="18377" x="2855913" y="4619625"/>
          <p14:tracePt t="18383" x="2828925" y="4619625"/>
          <p14:tracePt t="18385" x="2789238" y="4613275"/>
          <p14:tracePt t="18390" x="2743200" y="4606925"/>
          <p14:tracePt t="18394" x="2703513" y="4606925"/>
          <p14:tracePt t="18398" x="2663825" y="4592638"/>
          <p14:tracePt t="18402" x="2603500" y="4586288"/>
          <p14:tracePt t="18405" x="2578100" y="4579938"/>
          <p14:tracePt t="18409" x="2517775" y="4567238"/>
          <p14:tracePt t="18414" x="2490788" y="4560888"/>
          <p14:tracePt t="18417" x="2459038" y="4552950"/>
          <p14:tracePt t="18421" x="2425700" y="4546600"/>
          <p14:tracePt t="18426" x="2405063" y="4540250"/>
          <p14:tracePt t="18430" x="2371725" y="4533900"/>
          <p14:tracePt t="18434" x="2332038" y="4521200"/>
          <p14:tracePt t="18437" x="2298700" y="4506913"/>
          <p14:tracePt t="18442" x="2265363" y="4500563"/>
          <p14:tracePt t="18446" x="2246313" y="4494213"/>
          <p14:tracePt t="18450" x="2225675" y="4487863"/>
          <p14:tracePt t="18454" x="2193925" y="4467225"/>
          <p14:tracePt t="18457" x="2173288" y="4460875"/>
          <p14:tracePt t="18462" x="2160588" y="4454525"/>
          <p14:tracePt t="18466" x="2139950" y="4440238"/>
          <p14:tracePt t="18469" x="2127250" y="4433888"/>
          <p14:tracePt t="18473" x="2112963" y="4427538"/>
          <p14:tracePt t="18478" x="2100263" y="4421188"/>
          <p14:tracePt t="18483" x="2087563" y="4408488"/>
          <p14:tracePt t="18485" x="2073275" y="4400550"/>
          <p14:tracePt t="18490" x="2060575" y="4387850"/>
          <p14:tracePt t="18494" x="2054225" y="4381500"/>
          <p14:tracePt t="18497" x="2041525" y="4367213"/>
          <p14:tracePt t="18501" x="2033588" y="4360863"/>
          <p14:tracePt t="18506" x="2020888" y="4348163"/>
          <p14:tracePt t="18510" x="2008188" y="4335463"/>
          <p14:tracePt t="18515" x="2001838" y="4321175"/>
          <p14:tracePt t="18518" x="1987550" y="4308475"/>
          <p14:tracePt t="18521" x="1981200" y="4295775"/>
          <p14:tracePt t="18526" x="1968500" y="4275138"/>
          <p14:tracePt t="18529" x="1960563" y="4262438"/>
          <p14:tracePt t="18535" x="1954213" y="4248150"/>
          <p14:tracePt t="18537" x="1947863" y="4235450"/>
          <p14:tracePt t="18541" x="1947863" y="4222750"/>
          <p14:tracePt t="18552" x="1941513" y="4195763"/>
          <p14:tracePt t="18554" x="1941513" y="4189413"/>
          <p14:tracePt t="18557" x="1941513" y="4175125"/>
          <p14:tracePt t="18561" x="1935163" y="4162425"/>
          <p14:tracePt t="18567" x="1935163" y="4156075"/>
          <p14:tracePt t="18569" x="1935163" y="4143375"/>
          <p14:tracePt t="18573" x="1935163" y="4135438"/>
          <p14:tracePt t="18577" x="1935163" y="4122738"/>
          <p14:tracePt t="18583" x="1935163" y="4110038"/>
          <p14:tracePt t="18585" x="1935163" y="4095750"/>
          <p14:tracePt t="18594" x="1935163" y="4083050"/>
          <p14:tracePt t="18598" x="1935163" y="4076700"/>
          <p14:tracePt t="18601" x="1935163" y="4062413"/>
          <p14:tracePt t="18605" x="1935163" y="4049713"/>
          <p14:tracePt t="18609" x="1935163" y="4037013"/>
          <p14:tracePt t="18614" x="1941513" y="4030663"/>
          <p14:tracePt t="18618" x="1947863" y="4016375"/>
          <p14:tracePt t="18622" x="1954213" y="4003675"/>
          <p14:tracePt t="18625" x="1960563" y="3997325"/>
          <p14:tracePt t="18629" x="1960563" y="3990975"/>
          <p14:tracePt t="18634" x="1968500" y="3976688"/>
          <p14:tracePt t="18637" x="1987550" y="3957638"/>
          <p14:tracePt t="18641" x="2001838" y="3943350"/>
          <p14:tracePt t="18645" x="2014538" y="3930650"/>
          <p14:tracePt t="18651" x="2020888" y="3924300"/>
          <p14:tracePt t="18653" x="2027238" y="3917950"/>
          <p14:tracePt t="18661" x="2027238" y="3910013"/>
          <p14:tracePt t="18667" x="2033588" y="3903663"/>
          <p14:tracePt t="18669" x="2041525" y="3890963"/>
          <p14:tracePt t="18674" x="2047875" y="3884613"/>
          <p14:tracePt t="18678" x="2060575" y="3878263"/>
          <p14:tracePt t="18684" x="2066925" y="3870325"/>
          <p14:tracePt t="18687" x="2081213" y="3863975"/>
          <p14:tracePt t="18689" x="2087563" y="3863975"/>
          <p14:tracePt t="18693" x="2106613" y="3851275"/>
          <p14:tracePt t="18697" x="2120900" y="3844925"/>
          <p14:tracePt t="18702" x="2139950" y="3824288"/>
          <p14:tracePt t="18705" x="2160588" y="3811588"/>
          <p14:tracePt t="18709" x="2193925" y="3805238"/>
          <p14:tracePt t="18714" x="2212975" y="3790950"/>
          <p14:tracePt t="18719" x="2246313" y="3784600"/>
          <p14:tracePt t="18721" x="2265363" y="3765550"/>
          <p14:tracePt t="18725" x="2332038" y="3751263"/>
          <p14:tracePt t="18730" x="2398713" y="3732213"/>
          <p14:tracePt t="18734" x="2484438" y="3705225"/>
          <p14:tracePt t="18737" x="2578100" y="3698875"/>
          <p14:tracePt t="18742" x="2630488" y="3684588"/>
          <p14:tracePt t="18746" x="2703513" y="3678238"/>
          <p14:tracePt t="18751" x="2755900" y="3678238"/>
          <p14:tracePt t="18754" x="2809875" y="3678238"/>
          <p14:tracePt t="18757" x="2862263" y="3678238"/>
          <p14:tracePt t="18762" x="2901950" y="3678238"/>
          <p14:tracePt t="18767" x="2935288" y="3678238"/>
          <p14:tracePt t="18769" x="2962275" y="3678238"/>
          <p14:tracePt t="18773" x="2995613" y="3678238"/>
          <p14:tracePt t="18777" x="3014663" y="3678238"/>
          <p14:tracePt t="18784" x="3035300" y="3678238"/>
          <p14:tracePt t="18786" x="3054350" y="3678238"/>
          <p14:tracePt t="18790" x="3068638" y="3678238"/>
          <p14:tracePt t="18793" x="3087688" y="3678238"/>
          <p14:tracePt t="18797" x="3100388" y="3671888"/>
          <p14:tracePt t="18801" x="3127375" y="3671888"/>
          <p14:tracePt t="18806" x="3148013" y="3665538"/>
          <p14:tracePt t="18810" x="3167063" y="3659188"/>
          <p14:tracePt t="18815" x="3200400" y="3659188"/>
          <p14:tracePt t="18818" x="3221038" y="3652838"/>
          <p14:tracePt t="18821" x="3246438" y="3652838"/>
          <p14:tracePt t="18826" x="3273425" y="3644900"/>
          <p14:tracePt t="18830" x="3325813" y="3632200"/>
          <p14:tracePt t="18834" x="3392488" y="3632200"/>
          <p14:tracePt t="18837" x="3471863" y="3632200"/>
          <p14:tracePt t="18842" x="3551238" y="3632200"/>
          <p14:tracePt t="18845" x="3630613" y="3632200"/>
          <p14:tracePt t="18851" x="3697288" y="3632200"/>
          <p14:tracePt t="18854" x="3776663" y="3632200"/>
          <p14:tracePt t="18857" x="3856038" y="3632200"/>
          <p14:tracePt t="18862" x="3935413" y="3632200"/>
          <p14:tracePt t="18867" x="4002088" y="3632200"/>
          <p14:tracePt t="18870" x="4081463" y="3632200"/>
          <p14:tracePt t="18874" x="4148138" y="3632200"/>
          <p14:tracePt t="18878" x="4200525" y="3632200"/>
          <p14:tracePt t="18884" x="4260850" y="3638550"/>
          <p14:tracePt t="18885" x="4313238" y="3644900"/>
          <p14:tracePt t="18889" x="4359275" y="3652838"/>
          <p14:tracePt t="18893" x="4398963" y="3652838"/>
          <p14:tracePt t="18897" x="4425950" y="3665538"/>
          <p14:tracePt t="18901" x="4459288" y="3665538"/>
          <p14:tracePt t="18906" x="4492625" y="3671888"/>
          <p14:tracePt t="18909" x="4511675" y="3678238"/>
          <p14:tracePt t="18914" x="4532313" y="3678238"/>
          <p14:tracePt t="18917" x="4551363" y="3684588"/>
          <p14:tracePt t="18922" x="4565650" y="3692525"/>
          <p14:tracePt t="18926" x="4592638" y="3698875"/>
          <p14:tracePt t="18930" x="4605338" y="3705225"/>
          <p14:tracePt t="18934" x="4618038" y="3705225"/>
          <p14:tracePt t="18937" x="4638675" y="3711575"/>
          <p14:tracePt t="18942" x="4651375" y="3717925"/>
          <p14:tracePt t="18946" x="4664075" y="3724275"/>
          <p14:tracePt t="18951" x="4684713" y="3732213"/>
          <p14:tracePt t="18953" x="4711700" y="3738563"/>
          <p14:tracePt t="18958" x="4730750" y="3744913"/>
          <p14:tracePt t="18962" x="4745038" y="3765550"/>
          <p14:tracePt t="18966" x="4764088" y="3771900"/>
          <p14:tracePt t="18970" x="4776788" y="3778250"/>
          <p14:tracePt t="18973" x="4803775" y="3784600"/>
          <p14:tracePt t="18978" x="4816475" y="3797300"/>
          <p14:tracePt t="18983" x="4830763" y="3805238"/>
          <p14:tracePt t="18985" x="4843463" y="3817938"/>
          <p14:tracePt t="18990" x="4864100" y="3830638"/>
          <p14:tracePt t="18994" x="4876800" y="3836988"/>
          <p14:tracePt t="18997" x="4883150" y="3851275"/>
          <p14:tracePt t="19002" x="4903788" y="3857625"/>
          <p14:tracePt t="19005" x="4903788" y="3863975"/>
          <p14:tracePt t="19010" x="4910138" y="3878263"/>
          <p14:tracePt t="19013" x="4916488" y="3884613"/>
          <p14:tracePt t="19017" x="4922838" y="3897313"/>
          <p14:tracePt t="19021" x="4929188" y="3903663"/>
          <p14:tracePt t="19026" x="4937125" y="3917950"/>
          <p14:tracePt t="19030" x="4943475" y="3924300"/>
          <p14:tracePt t="19034" x="4949825" y="3930650"/>
          <p14:tracePt t="19037" x="4956175" y="3937000"/>
          <p14:tracePt t="19042" x="4956175" y="3949700"/>
          <p14:tracePt t="19045" x="4962525" y="3963988"/>
          <p14:tracePt t="19051" x="4968875" y="3970338"/>
          <p14:tracePt t="19053" x="4976813" y="3983038"/>
          <p14:tracePt t="19058" x="4983163" y="3997325"/>
          <p14:tracePt t="19061" x="4989513" y="4003675"/>
          <p14:tracePt t="19067" x="4995863" y="4016375"/>
          <p14:tracePt t="19070" x="5002213" y="4030663"/>
          <p14:tracePt t="19074" x="5002213" y="4043363"/>
          <p14:tracePt t="19078" x="5008563" y="4056063"/>
          <p14:tracePt t="19083" x="5008563" y="4070350"/>
          <p14:tracePt t="19085" x="5016500" y="4083050"/>
          <p14:tracePt t="19090" x="5016500" y="4095750"/>
          <p14:tracePt t="19094" x="5016500" y="4110038"/>
          <p14:tracePt t="19099" x="5022850" y="4122738"/>
          <p14:tracePt t="19102" x="5022850" y="4129088"/>
          <p14:tracePt t="19105" x="5029200" y="4135438"/>
          <p14:tracePt t="19109" x="5029200" y="4149725"/>
          <p14:tracePt t="19113" x="5029200" y="4156075"/>
          <p14:tracePt t="19117" x="5029200" y="4168775"/>
          <p14:tracePt t="19124" x="5029200" y="4175125"/>
          <p14:tracePt t="19127" x="5029200" y="4183063"/>
          <p14:tracePt t="19136" x="5029200" y="4189413"/>
          <p14:tracePt t="19138" x="5029200" y="4195763"/>
          <p14:tracePt t="19142" x="5029200" y="4202113"/>
          <p14:tracePt t="19145" x="5035550" y="4214813"/>
          <p14:tracePt t="19150" x="5035550" y="4222750"/>
          <p14:tracePt t="19154" x="5035550" y="4229100"/>
          <p14:tracePt t="19162" x="5035550" y="4241800"/>
          <p14:tracePt t="19167" x="5035550" y="4248150"/>
          <p14:tracePt t="19169" x="5035550" y="4256088"/>
          <p14:tracePt t="19174" x="5035550" y="4262438"/>
          <p14:tracePt t="19178" x="5035550" y="4275138"/>
          <p14:tracePt t="19185" x="5035550" y="4287838"/>
          <p14:tracePt t="19190" x="5035550" y="4302125"/>
          <p14:tracePt t="19194" x="5029200" y="4308475"/>
          <p14:tracePt t="19198" x="5022850" y="4314825"/>
          <p14:tracePt t="19201" x="5016500" y="4321175"/>
          <p14:tracePt t="19206" x="5016500" y="4327525"/>
          <p14:tracePt t="19210" x="5008563" y="4327525"/>
          <p14:tracePt t="19214" x="5002213" y="4335463"/>
          <p14:tracePt t="19217" x="4995863" y="4341813"/>
          <p14:tracePt t="19221" x="4989513" y="4354513"/>
          <p14:tracePt t="19225" x="4976813" y="4360863"/>
          <p14:tracePt t="19229" x="4968875" y="4367213"/>
          <p14:tracePt t="19234" x="4956175" y="4381500"/>
          <p14:tracePt t="19237" x="4949825" y="4387850"/>
          <p14:tracePt t="19242" x="4943475" y="4394200"/>
          <p14:tracePt t="19246" x="4929188" y="4394200"/>
          <p14:tracePt t="19250" x="4916488" y="4400550"/>
          <p14:tracePt t="19253" x="4903788" y="4408488"/>
          <p14:tracePt t="19257" x="4889500" y="4414838"/>
          <p14:tracePt t="19262" x="4864100" y="4421188"/>
          <p14:tracePt t="19265" x="4849813" y="4427538"/>
          <p14:tracePt t="19270" x="4830763" y="4433888"/>
          <p14:tracePt t="19274" x="4810125" y="4433888"/>
          <p14:tracePt t="19278" x="4784725" y="4440238"/>
          <p14:tracePt t="19282" x="4764088" y="4448175"/>
          <p14:tracePt t="19285" x="4745038" y="4448175"/>
          <p14:tracePt t="19289" x="4730750" y="4454525"/>
          <p14:tracePt t="19293" x="4711700" y="4454525"/>
          <p14:tracePt t="19297" x="4684713" y="4454525"/>
          <p14:tracePt t="19302" x="4672013" y="4460875"/>
          <p14:tracePt t="19307" x="4651375" y="4467225"/>
          <p14:tracePt t="19311" x="4638675" y="4479925"/>
          <p14:tracePt t="19315" x="4618038" y="4479925"/>
          <p14:tracePt t="19318" x="4592638" y="4494213"/>
          <p14:tracePt t="19321" x="4572000" y="4500563"/>
          <p14:tracePt t="19326" x="4551363" y="4506913"/>
          <p14:tracePt t="19330" x="4532313" y="4513263"/>
          <p14:tracePt t="19335" x="4505325" y="4521200"/>
          <p14:tracePt t="19337" x="4486275" y="4521200"/>
          <p14:tracePt t="19341" x="4465638" y="4527550"/>
          <p14:tracePt t="19345" x="4432300" y="4527550"/>
          <p14:tracePt t="19350" x="4413250" y="4533900"/>
          <p14:tracePt t="19354" x="4379913" y="4533900"/>
          <p14:tracePt t="19357" x="4352925" y="4540250"/>
          <p14:tracePt t="19362" x="4319588" y="4546600"/>
          <p14:tracePt t="19367" x="4279900" y="4546600"/>
          <p14:tracePt t="19369" x="4260850" y="4560888"/>
          <p14:tracePt t="19373" x="4227513" y="4560888"/>
          <p14:tracePt t="19377" x="4187825" y="4560888"/>
          <p14:tracePt t="19382" x="4160838" y="4567238"/>
          <p14:tracePt t="19386" x="4114800" y="4573588"/>
          <p14:tracePt t="19389" x="4087813" y="4573588"/>
          <p14:tracePt t="19394" x="4054475" y="4579938"/>
          <p14:tracePt t="19398" x="4029075" y="4579938"/>
          <p14:tracePt t="19401" x="3995738" y="4579938"/>
          <p14:tracePt t="19406" x="3968750" y="4586288"/>
          <p14:tracePt t="19410" x="3935413" y="4586288"/>
          <p14:tracePt t="19415" x="3895725" y="4586288"/>
          <p14:tracePt t="19418" x="3870325" y="4586288"/>
          <p14:tracePt t="19421" x="3830638" y="4586288"/>
          <p14:tracePt t="19425" x="3783013" y="4586288"/>
          <p14:tracePt t="19429" x="3743325" y="4586288"/>
          <p14:tracePt t="19434" x="3717925" y="4586288"/>
          <p14:tracePt t="19438" x="3678238" y="4586288"/>
          <p14:tracePt t="19442" x="3636963" y="4586288"/>
          <p14:tracePt t="19446" x="3605213" y="4586288"/>
          <p14:tracePt t="19450" x="3565525" y="4586288"/>
          <p14:tracePt t="19454" x="3525838" y="4586288"/>
          <p14:tracePt t="19457" x="3492500" y="4586288"/>
          <p14:tracePt t="19461" x="3452813" y="4586288"/>
          <p14:tracePt t="19467" x="3425825" y="4586288"/>
          <p14:tracePt t="19470" x="3392488" y="4586288"/>
          <p14:tracePt t="19474" x="3352800" y="4586288"/>
          <p14:tracePt t="19477" x="3325813" y="4586288"/>
          <p14:tracePt t="19482" x="3286125" y="4586288"/>
          <p14:tracePt t="19485" x="3260725" y="4586288"/>
          <p14:tracePt t="19489" x="3227388" y="4586288"/>
          <p14:tracePt t="19494" x="3206750" y="4586288"/>
          <p14:tracePt t="19498" x="3187700" y="4586288"/>
          <p14:tracePt t="19501" x="3154363" y="4586288"/>
          <p14:tracePt t="19506" x="3133725" y="4586288"/>
          <p14:tracePt t="19510" x="3100388" y="4586288"/>
          <p14:tracePt t="19513" x="3081338" y="4586288"/>
          <p14:tracePt t="19517" x="3060700" y="4586288"/>
          <p14:tracePt t="19522" x="3027363" y="4586288"/>
          <p14:tracePt t="19526" x="3008313" y="4579938"/>
          <p14:tracePt t="19535" x="2955925" y="4573588"/>
          <p14:tracePt t="19538" x="2928938" y="4573588"/>
          <p14:tracePt t="19541" x="2908300" y="4567238"/>
          <p14:tracePt t="19546" x="2895600" y="4560888"/>
          <p14:tracePt t="19550" x="2868613" y="4560888"/>
          <p14:tracePt t="19554" x="2855913" y="4560888"/>
          <p14:tracePt t="19558" x="2843213" y="4560888"/>
          <p14:tracePt t="19562" x="2828925" y="4552950"/>
          <p14:tracePt t="19566" x="2822575" y="4552950"/>
          <p14:tracePt t="19570" x="2816225" y="4552950"/>
          <p14:tracePt t="19574" x="2809875" y="4546600"/>
          <p14:tracePt t="19577" x="2803525" y="4546600"/>
          <p14:tracePt t="19582" x="2795588" y="4546600"/>
          <p14:tracePt t="19585" x="2789238" y="4546600"/>
          <p14:tracePt t="19594" x="2782888" y="4540250"/>
          <p14:tracePt t="19662" x="2782888" y="4533900"/>
          <p14:tracePt t="19694" x="2782888" y="4527550"/>
          <p14:tracePt t="19735" x="2789238" y="4527550"/>
          <p14:tracePt t="19743" x="2795588" y="4527550"/>
          <p14:tracePt t="19747" x="2803525" y="4527550"/>
          <p14:tracePt t="19751" x="2809875" y="4527550"/>
          <p14:tracePt t="19754" x="2816225" y="4527550"/>
          <p14:tracePt t="19759" x="2822575" y="4527550"/>
          <p14:tracePt t="19762" x="2835275" y="4527550"/>
          <p14:tracePt t="19767" x="2849563" y="4527550"/>
          <p14:tracePt t="19770" x="2868613" y="4527550"/>
          <p14:tracePt t="19773" x="2882900" y="4527550"/>
          <p14:tracePt t="19778" x="2901950" y="4527550"/>
          <p14:tracePt t="19783" x="2916238" y="4527550"/>
          <p14:tracePt t="19786" x="2941638" y="4527550"/>
          <p14:tracePt t="19790" x="2962275" y="4527550"/>
          <p14:tracePt t="19794" x="2981325" y="4527550"/>
          <p14:tracePt t="19799" x="2995613" y="4527550"/>
          <p14:tracePt t="19801" x="3014663" y="4527550"/>
          <p14:tracePt t="19806" x="3027363" y="4527550"/>
          <p14:tracePt t="19810" x="3048000" y="4527550"/>
          <p14:tracePt t="19813" x="3068638" y="4527550"/>
          <p14:tracePt t="19817" x="3094038" y="4527550"/>
          <p14:tracePt t="19822" x="3121025" y="4527550"/>
          <p14:tracePt t="19826" x="3140075" y="4527550"/>
          <p14:tracePt t="19830" x="3160713" y="4527550"/>
          <p14:tracePt t="19834" x="3187700" y="4527550"/>
          <p14:tracePt t="19837" x="3213100" y="4527550"/>
          <p14:tracePt t="19842" x="3233738" y="4527550"/>
          <p14:tracePt t="19846" x="3246438" y="4527550"/>
          <p14:tracePt t="19850" x="3260725" y="4527550"/>
          <p14:tracePt t="19854" x="3273425" y="4527550"/>
          <p14:tracePt t="19858" x="3292475" y="4527550"/>
          <p14:tracePt t="19861" x="3306763" y="4527550"/>
          <p14:tracePt t="19867" x="3325813" y="4527550"/>
          <p14:tracePt t="19870" x="3352800" y="4527550"/>
          <p14:tracePt t="19874" x="3373438" y="4527550"/>
          <p14:tracePt t="19877" x="3392488" y="4527550"/>
          <p14:tracePt t="19884" x="3425825" y="4527550"/>
          <p14:tracePt t="19885" x="3444875" y="4527550"/>
          <p14:tracePt t="19889" x="3471863" y="4527550"/>
          <p14:tracePt t="19894" x="3505200" y="4527550"/>
          <p14:tracePt t="19899" x="3551238" y="4527550"/>
          <p14:tracePt t="19902" x="3597275" y="4527550"/>
          <p14:tracePt t="19906" x="3636963" y="4527550"/>
          <p14:tracePt t="19909" x="3663950" y="4527550"/>
          <p14:tracePt t="19914" x="3703638" y="4527550"/>
          <p14:tracePt t="19918" x="3736975" y="4527550"/>
          <p14:tracePt t="19921" x="3763963" y="4527550"/>
          <p14:tracePt t="19926" x="3783013" y="4527550"/>
          <p14:tracePt t="19930" x="3816350" y="4527550"/>
          <p14:tracePt t="19933" x="3836988" y="4527550"/>
          <p14:tracePt t="19938" x="3856038" y="4527550"/>
          <p14:tracePt t="19942" x="3876675" y="4527550"/>
          <p14:tracePt t="19946" x="3902075" y="4527550"/>
          <p14:tracePt t="19950" x="3922713" y="4513263"/>
          <p14:tracePt t="19953" x="3935413" y="4513263"/>
          <p14:tracePt t="19957" x="3949700" y="4506913"/>
          <p14:tracePt t="19963" x="3956050" y="4506913"/>
          <p14:tracePt t="19969" x="3962400" y="4506913"/>
          <p14:tracePt t="19971" x="3968750" y="4506913"/>
          <p14:tracePt t="19974" x="3975100" y="4506913"/>
          <p14:tracePt t="19978" x="3983038" y="4506913"/>
          <p14:tracePt t="19982" x="3989388" y="4506913"/>
          <p14:tracePt t="19986" x="3995738" y="4500563"/>
          <p14:tracePt t="19990" x="4008438" y="4500563"/>
          <p14:tracePt t="19994" x="4014788" y="4494213"/>
          <p14:tracePt t="20001" x="4022725" y="4487863"/>
          <p14:tracePt t="20006" x="4029075" y="4487863"/>
          <p14:tracePt t="20010" x="4035425" y="4487863"/>
          <p14:tracePt t="20016" x="4041775" y="4487863"/>
          <p14:tracePt t="20018" x="4048125" y="4479925"/>
          <p14:tracePt t="20026" x="4054475" y="4473575"/>
          <p14:tracePt t="20030" x="4062413" y="4467225"/>
          <p14:tracePt t="20042" x="4068763" y="4467225"/>
          <p14:tracePt t="20046" x="4075113" y="4460875"/>
          <p14:tracePt t="20050" x="4081463" y="4460875"/>
          <p14:tracePt t="20053" x="4087813" y="4454525"/>
          <p14:tracePt t="20057" x="4087813" y="4448175"/>
          <p14:tracePt t="20062" x="4094163" y="4440238"/>
          <p14:tracePt t="20067" x="4108450" y="4440238"/>
          <p14:tracePt t="20070" x="4108450" y="4433888"/>
          <p14:tracePt t="20074" x="4114800" y="4433888"/>
          <p14:tracePt t="20078" x="4121150" y="4433888"/>
          <p14:tracePt t="20083" x="4127500" y="4427538"/>
          <p14:tracePt t="20085" x="4141788" y="4427538"/>
          <p14:tracePt t="20089" x="4141788" y="4421188"/>
          <p14:tracePt t="20093" x="4148138" y="4421188"/>
          <p14:tracePt t="20099" x="4154488" y="4421188"/>
          <p14:tracePt t="20101" x="4160838" y="4414838"/>
          <p14:tracePt t="20106" x="4175125" y="4414838"/>
          <p14:tracePt t="20110" x="4181475" y="4408488"/>
          <p14:tracePt t="20115" x="4181475" y="4400550"/>
          <p14:tracePt t="20117" x="4187825" y="4400550"/>
          <p14:tracePt t="20121" x="4194175" y="4400550"/>
          <p14:tracePt t="20126" x="4200525" y="4400550"/>
          <p14:tracePt t="20130" x="4206875" y="4400550"/>
          <p14:tracePt t="20134" x="4214813" y="4394200"/>
          <p14:tracePt t="20137" x="4221163" y="4394200"/>
          <p14:tracePt t="20146" x="4227513" y="4394200"/>
          <p14:tracePt t="20153" x="4233863" y="4394200"/>
          <p14:tracePt t="20166" x="4240213" y="4394200"/>
          <p14:tracePt t="20170" x="4246563" y="4387850"/>
          <p14:tracePt t="20173" x="4254500" y="4387850"/>
          <p14:tracePt t="20182" x="4260850" y="4387850"/>
          <p14:tracePt t="20200" x="4267200" y="4387850"/>
          <p14:tracePt t="20206" x="4273550" y="4387850"/>
          <p14:tracePt t="20210" x="4279900" y="4381500"/>
          <p14:tracePt t="20215" x="4287838" y="4381500"/>
          <p14:tracePt t="20217" x="4294188" y="4381500"/>
          <p14:tracePt t="20221" x="4294188" y="4375150"/>
          <p14:tracePt t="20226" x="4300538" y="4375150"/>
          <p14:tracePt t="20245" x="4306888" y="4375150"/>
          <p14:tracePt t="20250" x="4313238" y="4375150"/>
          <p14:tracePt t="20254" x="4319588" y="4375150"/>
          <p14:tracePt t="20257" x="4327525" y="4375150"/>
          <p14:tracePt t="20262" x="4333875" y="4375150"/>
          <p14:tracePt t="20274" x="4340225" y="4375150"/>
          <p14:tracePt t="20277" x="4346575" y="4375150"/>
          <p14:tracePt t="20283" x="4352925" y="4375150"/>
          <p14:tracePt t="20285" x="4359275" y="4375150"/>
          <p14:tracePt t="20289" x="4367213" y="4367213"/>
          <p14:tracePt t="20294" x="4373563" y="4367213"/>
          <p14:tracePt t="20300" x="4379913" y="4367213"/>
          <p14:tracePt t="20302" x="4386263" y="4367213"/>
          <p14:tracePt t="20306" x="4398963" y="4367213"/>
          <p14:tracePt t="20310" x="4406900" y="4367213"/>
          <p14:tracePt t="20314" x="4413250" y="4367213"/>
          <p14:tracePt t="20317" x="4419600" y="4367213"/>
          <p14:tracePt t="20321" x="4425950" y="4367213"/>
          <p14:tracePt t="20325" x="4440238" y="4367213"/>
          <p14:tracePt t="20329" x="4446588" y="4367213"/>
          <p14:tracePt t="20333" x="4459288" y="4367213"/>
          <p14:tracePt t="20337" x="4471988" y="4367213"/>
          <p14:tracePt t="20342" x="4486275" y="4367213"/>
          <p14:tracePt t="20346" x="4505325" y="4367213"/>
          <p14:tracePt t="20350" x="4519613" y="4367213"/>
          <p14:tracePt t="20354" x="4532313" y="4367213"/>
          <p14:tracePt t="20357" x="4545013" y="4367213"/>
          <p14:tracePt t="20362" x="4559300" y="4367213"/>
          <p14:tracePt t="20366" x="4572000" y="4367213"/>
          <p14:tracePt t="20370" x="4584700" y="4367213"/>
          <p14:tracePt t="20374" x="4598988" y="4367213"/>
          <p14:tracePt t="20377" x="4605338" y="4367213"/>
          <p14:tracePt t="20382" x="4611688" y="4367213"/>
          <p14:tracePt t="20386" x="4624388" y="4367213"/>
          <p14:tracePt t="20390" x="4632325" y="4367213"/>
          <p14:tracePt t="20394" x="4638675" y="4367213"/>
          <p14:tracePt t="20399" x="4645025" y="4367213"/>
          <p14:tracePt t="20402" x="4651375" y="4367213"/>
          <p14:tracePt t="20417" x="4657725" y="4367213"/>
          <p14:tracePt t="20426" x="4664075" y="4367213"/>
          <p14:tracePt t="20431" x="4672013" y="4367213"/>
          <p14:tracePt t="20434" x="4678363" y="4367213"/>
          <p14:tracePt t="20437" x="4684713" y="4367213"/>
          <p14:tracePt t="20446" x="4697413" y="4367213"/>
          <p14:tracePt t="20450" x="4711700" y="4367213"/>
          <p14:tracePt t="20453" x="4718050" y="4367213"/>
          <p14:tracePt t="20457" x="4730750" y="4367213"/>
          <p14:tracePt t="20462" x="4737100" y="4367213"/>
          <p14:tracePt t="20467" x="4751388" y="4367213"/>
          <p14:tracePt t="20469" x="4757738" y="4367213"/>
          <p14:tracePt t="20474" x="4770438" y="4367213"/>
          <p14:tracePt t="20477" x="4784725" y="4367213"/>
          <p14:tracePt t="20483" x="4791075" y="4367213"/>
          <p14:tracePt t="20486" x="4803775" y="4367213"/>
          <p14:tracePt t="20494" x="4810125" y="4367213"/>
          <p14:tracePt t="20499" x="4824413" y="4367213"/>
          <p14:tracePt t="20502" x="4830763" y="4367213"/>
          <p14:tracePt t="20517" x="4837113" y="4367213"/>
          <p14:tracePt t="20522" x="4843463" y="4367213"/>
          <p14:tracePt t="20530" x="4849813" y="4367213"/>
          <p14:tracePt t="20538" x="4856163" y="4367213"/>
          <p14:tracePt t="20546" x="4864100" y="4367213"/>
          <p14:tracePt t="20577" x="4870450" y="4367213"/>
          <p14:tracePt t="20585" x="4876800" y="4367213"/>
          <p14:tracePt t="20594" x="4883150" y="4367213"/>
          <p14:tracePt t="20615" x="4889500" y="4367213"/>
          <p14:tracePt t="20622" x="4897438" y="4375150"/>
          <p14:tracePt t="20742" x="4889500" y="4375150"/>
          <p14:tracePt t="20745" x="4883150" y="4375150"/>
          <p14:tracePt t="20750" x="4876800" y="4375150"/>
          <p14:tracePt t="20753" x="4870450" y="4375150"/>
          <p14:tracePt t="20761" x="4856163" y="4375150"/>
          <p14:tracePt t="20767" x="4849813" y="4375150"/>
          <p14:tracePt t="20770" x="4837113" y="4375150"/>
          <p14:tracePt t="20774" x="4824413" y="4375150"/>
          <p14:tracePt t="20777" x="4810125" y="4375150"/>
          <p14:tracePt t="20783" x="4803775" y="4375150"/>
          <p14:tracePt t="20786" x="4797425" y="4375150"/>
          <p14:tracePt t="20790" x="4784725" y="4375150"/>
          <p14:tracePt t="20793" x="4776788" y="4375150"/>
          <p14:tracePt t="20799" x="4770438" y="4375150"/>
          <p14:tracePt t="20801" x="4764088" y="4375150"/>
          <p14:tracePt t="20806" x="4757738" y="4375150"/>
          <p14:tracePt t="20810" x="4751388" y="4375150"/>
          <p14:tracePt t="20817" x="4737100" y="4375150"/>
          <p14:tracePt t="20822" x="4730750" y="4375150"/>
          <p14:tracePt t="20826" x="4718050" y="4375150"/>
          <p14:tracePt t="20830" x="4711700" y="4375150"/>
          <p14:tracePt t="20834" x="4703763" y="4375150"/>
          <p14:tracePt t="20837" x="4697413" y="4375150"/>
          <p14:tracePt t="20842" x="4691063" y="4375150"/>
          <p14:tracePt t="20846" x="4684713" y="4375150"/>
          <p14:tracePt t="20850" x="4678363" y="4375150"/>
          <p14:tracePt t="20866" x="4672013" y="4375150"/>
          <p14:tracePt t="20874" x="4664075" y="4375150"/>
          <p14:tracePt t="20890" x="4657725" y="4375150"/>
          <p14:tracePt t="20938" x="4657725" y="4367213"/>
          <p14:tracePt t="20951" x="4657725" y="4360863"/>
          <p14:tracePt t="20974" x="4657725" y="4354513"/>
          <p14:tracePt t="20997" x="4664075" y="4354513"/>
          <p14:tracePt t="21006" x="4672013" y="4354513"/>
          <p14:tracePt t="21017" x="4678363" y="4354513"/>
          <p14:tracePt t="21026" x="4684713" y="4354513"/>
          <p14:tracePt t="21029" x="4691063" y="4354513"/>
          <p14:tracePt t="21042" x="4697413" y="4354513"/>
          <p14:tracePt t="21045" x="4703763" y="4354513"/>
          <p14:tracePt t="21050" x="4703763" y="4367213"/>
          <p14:tracePt t="21054" x="4703763" y="4375150"/>
          <p14:tracePt t="21058" x="4711700" y="4381500"/>
          <p14:tracePt t="21062" x="4711700" y="4387850"/>
          <p14:tracePt t="21070" x="4711700" y="4400550"/>
          <p14:tracePt t="21074" x="4711700" y="4408488"/>
          <p14:tracePt t="21077" x="4711700" y="4414838"/>
          <p14:tracePt t="21083" x="4711700" y="4427538"/>
          <p14:tracePt t="21086" x="4711700" y="4433888"/>
          <p14:tracePt t="21090" x="4711700" y="4440238"/>
          <p14:tracePt t="21094" x="4711700" y="4454525"/>
          <p14:tracePt t="21100" x="4711700" y="4460875"/>
          <p14:tracePt t="21102" x="4711700" y="4467225"/>
          <p14:tracePt t="21105" x="4711700" y="4473575"/>
          <p14:tracePt t="21110" x="4711700" y="4479925"/>
          <p14:tracePt t="21115" x="4711700" y="4487863"/>
          <p14:tracePt t="21117" x="4711700" y="4494213"/>
          <p14:tracePt t="21122" x="4703763" y="4500563"/>
          <p14:tracePt t="21126" x="4697413" y="4506913"/>
          <p14:tracePt t="21130" x="4697413" y="4513263"/>
          <p14:tracePt t="21133" x="4691063" y="4521200"/>
          <p14:tracePt t="21137" x="4678363" y="4521200"/>
          <p14:tracePt t="21142" x="4664075" y="4533900"/>
          <p14:tracePt t="21146" x="4651375" y="4533900"/>
          <p14:tracePt t="21149" x="4638675" y="4540250"/>
          <p14:tracePt t="21154" x="4618038" y="4546600"/>
          <p14:tracePt t="21157" x="4605338" y="4546600"/>
          <p14:tracePt t="21162" x="4592638" y="4546600"/>
          <p14:tracePt t="21167" x="4578350" y="4552950"/>
          <p14:tracePt t="21170" x="4565650" y="4552950"/>
          <p14:tracePt t="21176" x="4551363" y="4552950"/>
          <p14:tracePt t="21179" x="4538663" y="4552950"/>
          <p14:tracePt t="21184" x="4525963" y="4552950"/>
          <p14:tracePt t="21187" x="4511675" y="4552950"/>
          <p14:tracePt t="21189" x="4505325" y="4552950"/>
          <p14:tracePt t="21193" x="4492625" y="4552950"/>
          <p14:tracePt t="21201" x="4486275" y="4552950"/>
          <p14:tracePt t="21206" x="4479925" y="4552950"/>
          <p14:tracePt t="21209" x="4471988" y="4552950"/>
          <p14:tracePt t="21215" x="4465638" y="4552950"/>
          <p14:tracePt t="21218" x="4452938" y="4552950"/>
          <p14:tracePt t="21221" x="4446588" y="4552950"/>
          <p14:tracePt t="21230" x="4432300" y="4546600"/>
          <p14:tracePt t="21233" x="4425950" y="4546600"/>
          <p14:tracePt t="21238" x="4413250" y="4533900"/>
          <p14:tracePt t="21242" x="4406900" y="4521200"/>
          <p14:tracePt t="21246" x="4392613" y="4513263"/>
          <p14:tracePt t="21249" x="4386263" y="4487863"/>
          <p14:tracePt t="21254" x="4379913" y="4473575"/>
          <p14:tracePt t="21258" x="4373563" y="4460875"/>
          <p14:tracePt t="21262" x="4367213" y="4440238"/>
          <p14:tracePt t="21266" x="4359275" y="4421188"/>
          <p14:tracePt t="21270" x="4346575" y="4394200"/>
          <p14:tracePt t="21274" x="4346575" y="4375150"/>
          <p14:tracePt t="21277" x="4346575" y="4354513"/>
          <p14:tracePt t="21283" x="4340225" y="4321175"/>
          <p14:tracePt t="21285" x="4340225" y="4302125"/>
          <p14:tracePt t="21289" x="4340225" y="4275138"/>
          <p14:tracePt t="21293" x="4340225" y="4248150"/>
          <p14:tracePt t="21299" x="4340225" y="4222750"/>
          <p14:tracePt t="21301" x="4340225" y="4189413"/>
          <p14:tracePt t="21306" x="4340225" y="4162425"/>
          <p14:tracePt t="21309" x="4340225" y="4129088"/>
          <p14:tracePt t="21316" x="4340225" y="4116388"/>
          <p14:tracePt t="21318" x="4340225" y="4110038"/>
          <p14:tracePt t="21322" x="4340225" y="4083050"/>
          <p14:tracePt t="21325" x="4340225" y="4056063"/>
          <p14:tracePt t="21330" x="4340225" y="4037013"/>
          <p14:tracePt t="21333" x="4340225" y="4010025"/>
          <p14:tracePt t="21337" x="4359275" y="3990975"/>
          <p14:tracePt t="21342" x="4367213" y="3976688"/>
          <p14:tracePt t="21346" x="4373563" y="3957638"/>
          <p14:tracePt t="21350" x="4386263" y="3943350"/>
          <p14:tracePt t="21353" x="4398963" y="3924300"/>
          <p14:tracePt t="21357" x="4413250" y="3903663"/>
          <p14:tracePt t="21362" x="4440238" y="3890963"/>
          <p14:tracePt t="21367" x="4452938" y="3863975"/>
          <p14:tracePt t="21369" x="4471988" y="3851275"/>
          <p14:tracePt t="21373" x="4505325" y="3836988"/>
          <p14:tracePt t="21377" x="4538663" y="3817938"/>
          <p14:tracePt t="21383" x="4584700" y="3805238"/>
          <p14:tracePt t="21385" x="4624388" y="3790950"/>
          <p14:tracePt t="21389" x="4684713" y="3771900"/>
          <p14:tracePt t="21393" x="4724400" y="3771900"/>
          <p14:tracePt t="21399" x="4784725" y="3765550"/>
          <p14:tracePt t="21402" x="4824413" y="3765550"/>
          <p14:tracePt t="21406" x="4849813" y="3765550"/>
          <p14:tracePt t="21410" x="4889500" y="3765550"/>
          <p14:tracePt t="21416" x="4922838" y="3765550"/>
          <p14:tracePt t="21419" x="4943475" y="3765550"/>
          <p14:tracePt t="21421" x="4962525" y="3765550"/>
          <p14:tracePt t="21425" x="4968875" y="3765550"/>
          <p14:tracePt t="21430" x="4976813" y="3765550"/>
          <p14:tracePt t="21434" x="4989513" y="3771900"/>
          <p14:tracePt t="21437" x="4989513" y="3778250"/>
          <p14:tracePt t="21442" x="4989513" y="3784600"/>
          <p14:tracePt t="21450" x="4989513" y="3790950"/>
          <p14:tracePt t="21453" x="4995863" y="3805238"/>
          <p14:tracePt t="21457" x="4995863" y="3817938"/>
          <p14:tracePt t="21462" x="4995863" y="3830638"/>
          <p14:tracePt t="21466" x="4995863" y="3851275"/>
          <p14:tracePt t="21470" x="4989513" y="3878263"/>
          <p14:tracePt t="21473" x="4983163" y="3903663"/>
          <p14:tracePt t="21477" x="4956175" y="3937000"/>
          <p14:tracePt t="21483" x="4929188" y="3976688"/>
          <p14:tracePt t="21486" x="4910138" y="3997325"/>
          <p14:tracePt t="21490" x="4883150" y="4022725"/>
          <p14:tracePt t="21494" x="4856163" y="4056063"/>
          <p14:tracePt t="21500" x="4843463" y="4076700"/>
          <p14:tracePt t="21501" x="4816475" y="4110038"/>
          <p14:tracePt t="21506" x="4797425" y="4143375"/>
          <p14:tracePt t="21510" x="4776788" y="4175125"/>
          <p14:tracePt t="21515" x="4751388" y="4208463"/>
          <p14:tracePt t="21517" x="4737100" y="4235450"/>
          <p14:tracePt t="21522" x="4711700" y="4256088"/>
          <p14:tracePt t="21525" x="4691063" y="4281488"/>
          <p14:tracePt t="21534" x="4645025" y="4327525"/>
          <p14:tracePt t="21537" x="4624388" y="4348163"/>
          <p14:tracePt t="21542" x="4592638" y="4367213"/>
          <p14:tracePt t="21545" x="4565650" y="4387850"/>
          <p14:tracePt t="21550" x="4545013" y="4400550"/>
          <p14:tracePt t="21553" x="4519613" y="4421188"/>
          <p14:tracePt t="21557" x="4492625" y="4433888"/>
          <p14:tracePt t="21561" x="4465638" y="4440238"/>
          <p14:tracePt t="21567" x="4446588" y="4454525"/>
          <p14:tracePt t="21569" x="4425950" y="4460875"/>
          <p14:tracePt t="21573" x="4392613" y="4479925"/>
          <p14:tracePt t="21578" x="4359275" y="4487863"/>
          <p14:tracePt t="21582" x="4333875" y="4494213"/>
          <p14:tracePt t="21585" x="4300538" y="4500563"/>
          <p14:tracePt t="21589" x="4267200" y="4506913"/>
          <p14:tracePt t="21593" x="4246563" y="4506913"/>
          <p14:tracePt t="21598" x="4221163" y="4506913"/>
          <p14:tracePt t="21601" x="4187825" y="4521200"/>
          <p14:tracePt t="21605" x="4160838" y="4521200"/>
          <p14:tracePt t="21610" x="4127500" y="4521200"/>
          <p14:tracePt t="21615" x="4108450" y="4521200"/>
          <p14:tracePt t="21617" x="4075113" y="4521200"/>
          <p14:tracePt t="21622" x="4054475" y="4513263"/>
          <p14:tracePt t="21626" x="4029075" y="4506913"/>
          <p14:tracePt t="21630" x="4002088" y="4500563"/>
          <p14:tracePt t="21633" x="3983038" y="4487863"/>
          <p14:tracePt t="21637" x="3956050" y="4473575"/>
          <p14:tracePt t="21642" x="3941763" y="4460875"/>
          <p14:tracePt t="21646" x="3922713" y="4440238"/>
          <p14:tracePt t="21651" x="3910013" y="4427538"/>
          <p14:tracePt t="21653" x="3895725" y="4414838"/>
          <p14:tracePt t="21657" x="3889375" y="4394200"/>
          <p14:tracePt t="21662" x="3870325" y="4367213"/>
          <p14:tracePt t="21667" x="3862388" y="4348163"/>
          <p14:tracePt t="21669" x="3856038" y="4314825"/>
          <p14:tracePt t="21673" x="3849688" y="4287838"/>
          <p14:tracePt t="21677" x="3849688" y="4268788"/>
          <p14:tracePt t="21682" x="3849688" y="4235450"/>
          <p14:tracePt t="21685" x="3849688" y="4214813"/>
          <p14:tracePt t="21689" x="3849688" y="4183063"/>
          <p14:tracePt t="21694" x="3849688" y="4149725"/>
          <p14:tracePt t="21699" x="3849688" y="4089400"/>
          <p14:tracePt t="21701" x="3849688" y="4049713"/>
          <p14:tracePt t="21706" x="3862388" y="3990975"/>
          <p14:tracePt t="21710" x="3889375" y="3957638"/>
          <p14:tracePt t="21716" x="3910013" y="3937000"/>
          <p14:tracePt t="21718" x="3935413" y="3903663"/>
          <p14:tracePt t="21721" x="3962400" y="3863975"/>
          <p14:tracePt t="21726" x="3983038" y="3844925"/>
          <p14:tracePt t="21731" x="4022725" y="3805238"/>
          <p14:tracePt t="21733" x="4054475" y="3784600"/>
          <p14:tracePt t="21737" x="4102100" y="3751263"/>
          <p14:tracePt t="21742" x="4160838" y="3724275"/>
          <p14:tracePt t="21746" x="4214813" y="3705225"/>
          <p14:tracePt t="21751" x="4287838" y="3671888"/>
          <p14:tracePt t="21753" x="4373563" y="3652838"/>
          <p14:tracePt t="21758" x="4440238" y="3644900"/>
          <p14:tracePt t="21762" x="4519613" y="3625850"/>
          <p14:tracePt t="21766" x="4605338" y="3613150"/>
          <p14:tracePt t="21770" x="4684713" y="3605213"/>
          <p14:tracePt t="21774" x="4764088" y="3605213"/>
          <p14:tracePt t="21777" x="4843463" y="3605213"/>
          <p14:tracePt t="21782" x="4897438" y="3605213"/>
          <p14:tracePt t="21785" x="4962525" y="3605213"/>
          <p14:tracePt t="21789" x="5008563" y="3605213"/>
          <p14:tracePt t="21794" x="5049838" y="3625850"/>
          <p14:tracePt t="21798" x="5081588" y="3638550"/>
          <p14:tracePt t="21801" x="5114925" y="3659188"/>
          <p14:tracePt t="21806" x="5135563" y="3671888"/>
          <p14:tracePt t="21810" x="5148263" y="3684588"/>
          <p14:tracePt t="21815" x="5154613" y="3698875"/>
          <p14:tracePt t="21817" x="5160963" y="3711575"/>
          <p14:tracePt t="21822" x="5160963" y="3717925"/>
          <p14:tracePt t="21826" x="5168900" y="3732213"/>
          <p14:tracePt t="21830" x="5168900" y="3744913"/>
          <p14:tracePt t="21833" x="5168900" y="3765550"/>
          <p14:tracePt t="21837" x="5160963" y="3805238"/>
          <p14:tracePt t="21841" x="5160963" y="3836988"/>
          <p14:tracePt t="21845" x="5154613" y="3878263"/>
          <p14:tracePt t="21850" x="5148263" y="3917950"/>
          <p14:tracePt t="21853" x="5141913" y="3963988"/>
          <p14:tracePt t="21857" x="5129213" y="4003675"/>
          <p14:tracePt t="21862" x="5114925" y="4049713"/>
          <p14:tracePt t="21867" x="5102225" y="4102100"/>
          <p14:tracePt t="21869" x="5081588" y="4149725"/>
          <p14:tracePt t="21874" x="5068888" y="4208463"/>
          <p14:tracePt t="21877" x="5056188" y="4262438"/>
          <p14:tracePt t="21883" x="5035550" y="4308475"/>
          <p14:tracePt t="21885" x="5008563" y="4367213"/>
          <p14:tracePt t="21890" x="4989513" y="4414838"/>
          <p14:tracePt t="21894" x="4968875" y="4467225"/>
          <p14:tracePt t="21899" x="4943475" y="4513263"/>
          <p14:tracePt t="21901" x="4916488" y="4552950"/>
          <p14:tracePt t="21905" x="4883150" y="4600575"/>
          <p14:tracePt t="21910" x="4856163" y="4633913"/>
          <p14:tracePt t="21914" x="4803775" y="4673600"/>
          <p14:tracePt t="21917" x="4770438" y="4705350"/>
          <p14:tracePt t="21922" x="4724400" y="4732338"/>
          <p14:tracePt t="21925" x="4678363" y="4765675"/>
          <p14:tracePt t="21930" x="4632325" y="4778375"/>
          <p14:tracePt t="21934" x="4584700" y="4799013"/>
          <p14:tracePt t="21937" x="4545013" y="4818063"/>
          <p14:tracePt t="21941" x="4498975" y="4832350"/>
          <p14:tracePt t="21945" x="4452938" y="4851400"/>
          <p14:tracePt t="21950" x="4419600" y="4872038"/>
          <p14:tracePt t="21954" x="4373563" y="4884738"/>
          <p14:tracePt t="21958" x="4333875" y="4905375"/>
          <p14:tracePt t="21962" x="4300538" y="4918075"/>
          <p14:tracePt t="21966" x="4254500" y="4930775"/>
          <p14:tracePt t="21969" x="4214813" y="4938713"/>
          <p14:tracePt t="21974" x="4167188" y="4957763"/>
          <p14:tracePt t="21977" x="4121150" y="4964113"/>
          <p14:tracePt t="21982" x="4094163" y="4970463"/>
          <p14:tracePt t="21985" x="4062413" y="4970463"/>
          <p14:tracePt t="21989" x="4035425" y="4978400"/>
          <p14:tracePt t="21993" x="4002088" y="4978400"/>
          <p14:tracePt t="22000" x="3983038" y="4978400"/>
          <p14:tracePt t="22002" x="3949700" y="4978400"/>
          <p14:tracePt t="22005" x="3929063" y="4978400"/>
          <p14:tracePt t="22011" x="3910013" y="4978400"/>
          <p14:tracePt t="22019" x="3862388" y="4964113"/>
          <p14:tracePt t="22022" x="3849688" y="4957763"/>
          <p14:tracePt t="22025" x="3836988" y="4945063"/>
          <p14:tracePt t="22032" x="3830638" y="4938713"/>
          <p14:tracePt t="22034" x="3822700" y="4924425"/>
          <p14:tracePt t="22037" x="3810000" y="4911725"/>
          <p14:tracePt t="22042" x="3803650" y="4899025"/>
          <p14:tracePt t="22045" x="3803650" y="4878388"/>
          <p14:tracePt t="22049" x="3797300" y="4865688"/>
          <p14:tracePt t="22054" x="3797300" y="4832350"/>
          <p14:tracePt t="22057" x="3797300" y="4811713"/>
          <p14:tracePt t="22061" x="3797300" y="4792663"/>
          <p14:tracePt t="22066" x="3797300" y="4772025"/>
          <p14:tracePt t="22070" x="3797300" y="4732338"/>
          <p14:tracePt t="22073" x="3797300" y="4686300"/>
          <p14:tracePt t="22077" x="3810000" y="4659313"/>
          <p14:tracePt t="22083" x="3822700" y="4613275"/>
          <p14:tracePt t="22085" x="3849688" y="4586288"/>
          <p14:tracePt t="22090" x="3876675" y="4552950"/>
          <p14:tracePt t="22093" x="3902075" y="4521200"/>
          <p14:tracePt t="22099" x="3935413" y="4494213"/>
          <p14:tracePt t="22101" x="3962400" y="4460875"/>
          <p14:tracePt t="22106" x="3995738" y="4421188"/>
          <p14:tracePt t="22109" x="4022725" y="4387850"/>
          <p14:tracePt t="22115" x="4054475" y="4360863"/>
          <p14:tracePt t="22117" x="4087813" y="4348163"/>
          <p14:tracePt t="22122" x="4121150" y="4327525"/>
          <p14:tracePt t="22126" x="4141788" y="4321175"/>
          <p14:tracePt t="22131" x="4167188" y="4308475"/>
          <p14:tracePt t="22133" x="4187825" y="4302125"/>
          <p14:tracePt t="22137" x="4200525" y="4302125"/>
          <p14:tracePt t="22142" x="4214813" y="4295775"/>
          <p14:tracePt t="22146" x="4221163" y="4287838"/>
          <p14:tracePt t="22150" x="4233863" y="4281488"/>
          <p14:tracePt t="22154" x="4246563" y="4281488"/>
          <p14:tracePt t="22157" x="4260850" y="4275138"/>
          <p14:tracePt t="22162" x="4273550" y="4275138"/>
          <p14:tracePt t="22166" x="4287838" y="4268788"/>
          <p14:tracePt t="22169" x="4300538" y="4268788"/>
          <p14:tracePt t="22174" x="4313238" y="4262438"/>
          <p14:tracePt t="22177" x="4327525" y="4262438"/>
          <p14:tracePt t="22182" x="4340225" y="4262438"/>
          <p14:tracePt t="22186" x="4359275" y="4256088"/>
          <p14:tracePt t="22190" x="4386263" y="4256088"/>
          <p14:tracePt t="22194" x="4413250" y="4248150"/>
          <p14:tracePt t="22199" x="4471988" y="4248150"/>
          <p14:tracePt t="22201" x="4551363" y="4235450"/>
          <p14:tracePt t="22206" x="4632325" y="4235450"/>
          <p14:tracePt t="22210" x="4737100" y="4235450"/>
          <p14:tracePt t="22215" x="4816475" y="4235450"/>
          <p14:tracePt t="22217" x="4883150" y="4235450"/>
          <p14:tracePt t="22222" x="4976813" y="4235450"/>
          <p14:tracePt t="22226" x="5056188" y="4235450"/>
          <p14:tracePt t="22231" x="5135563" y="4235450"/>
          <p14:tracePt t="22233" x="5214938" y="4235450"/>
          <p14:tracePt t="22238" x="5281613" y="4235450"/>
          <p14:tracePt t="22242" x="5340350" y="4235450"/>
          <p14:tracePt t="22246" x="5394325" y="4241800"/>
          <p14:tracePt t="22250" x="5426075" y="4248150"/>
          <p14:tracePt t="22253" x="5459413" y="4262438"/>
          <p14:tracePt t="22257" x="5480050" y="4268788"/>
          <p14:tracePt t="22261" x="5486400" y="4275138"/>
          <p14:tracePt t="22266" x="5492750" y="4275138"/>
          <p14:tracePt t="22270" x="5492750" y="4281488"/>
          <p14:tracePt t="22274" x="5499100" y="4281488"/>
          <p14:tracePt t="22282" x="5507038" y="4287838"/>
          <p14:tracePt t="22290" x="5507038" y="4295775"/>
          <p14:tracePt t="22299" x="5507038" y="4302125"/>
          <p14:tracePt t="22305" x="5507038" y="4308475"/>
          <p14:tracePt t="22310" x="5507038" y="4321175"/>
          <p14:tracePt t="22316" x="5507038" y="4327525"/>
          <p14:tracePt t="22318" x="5507038" y="4341813"/>
          <p14:tracePt t="22322" x="5507038" y="4348163"/>
          <p14:tracePt t="22326" x="5507038" y="4354513"/>
          <p14:tracePt t="22332" x="5507038" y="4360863"/>
          <p14:tracePt t="22334" x="5507038" y="4375150"/>
          <p14:tracePt t="22338" x="5507038" y="4387850"/>
          <p14:tracePt t="22342" x="5507038" y="4408488"/>
          <p14:tracePt t="22346" x="5507038" y="4421188"/>
          <p14:tracePt t="22350" x="5507038" y="4427538"/>
          <p14:tracePt t="22354" x="5507038" y="4440238"/>
          <p14:tracePt t="22357" x="5507038" y="4454525"/>
          <p14:tracePt t="22362" x="5507038" y="4460875"/>
          <p14:tracePt t="22369" x="5507038" y="4467225"/>
          <p14:tracePt t="22373" x="5507038" y="4479925"/>
          <p14:tracePt t="22377" x="5507038" y="4487863"/>
          <p14:tracePt t="22382" x="5507038" y="4494213"/>
          <p14:tracePt t="22386" x="5507038" y="4500563"/>
          <p14:tracePt t="22390" x="5507038" y="4506913"/>
          <p14:tracePt t="22398" x="5507038" y="4521200"/>
          <p14:tracePt t="22402" x="5499100" y="4527550"/>
          <p14:tracePt t="22405" x="5499100" y="4533900"/>
          <p14:tracePt t="22410" x="5499100" y="4540250"/>
          <p14:tracePt t="22416" x="5499100" y="4546600"/>
          <p14:tracePt t="22421" x="5492750" y="4546600"/>
          <p14:tracePt t="22433" x="5492750" y="4552950"/>
          <p14:tracePt t="22503" x="5486400" y="4552950"/>
          <p14:tracePt t="22531" x="5486400" y="4546600"/>
          <p14:tracePt t="22535" x="5486400" y="4540250"/>
          <p14:tracePt t="22550" x="5486400" y="4533900"/>
          <p14:tracePt t="22558" x="5486400" y="4527550"/>
          <p14:tracePt t="22562" x="5486400" y="4521200"/>
          <p14:tracePt t="22590" x="5492750" y="4521200"/>
          <p14:tracePt t="22598" x="5499100" y="4521200"/>
          <p14:tracePt t="22602" x="5507038" y="4521200"/>
          <p14:tracePt t="22606" x="5513388" y="4521200"/>
          <p14:tracePt t="22610" x="5519738" y="4521200"/>
          <p14:tracePt t="22616" x="5526088" y="4521200"/>
          <p14:tracePt t="22622" x="5532438" y="4521200"/>
          <p14:tracePt t="22646" x="5538788" y="4521200"/>
          <p14:tracePt t="22653" x="5546725" y="4521200"/>
          <p14:tracePt t="22673" x="5553075" y="4521200"/>
          <p14:tracePt t="22682" x="5559425" y="4521200"/>
          <p14:tracePt t="22690" x="5565775" y="4521200"/>
          <p14:tracePt t="22702" x="5572125" y="4521200"/>
          <p14:tracePt t="22710" x="5578475" y="4521200"/>
          <p14:tracePt t="22718" x="5586413" y="4521200"/>
          <p14:tracePt t="22732" x="5592763" y="4521200"/>
          <p14:tracePt t="22742" x="5599113" y="4521200"/>
          <p14:tracePt t="22746" x="5599113" y="4513263"/>
          <p14:tracePt t="22754" x="5605463" y="4513263"/>
          <p14:tracePt t="22757" x="5605463" y="4506913"/>
          <p14:tracePt t="22766" x="5605463" y="4500563"/>
          <p14:tracePt t="22774" x="5611813" y="4494213"/>
          <p14:tracePt t="22777" x="5618163" y="4494213"/>
          <p14:tracePt t="22782" x="5626100" y="4487863"/>
          <p14:tracePt t="22786" x="5632450" y="4487863"/>
          <p14:tracePt t="22790" x="5638800" y="4479925"/>
          <p14:tracePt t="22799" x="5645150" y="4479925"/>
          <p14:tracePt t="22810" x="5651500" y="4473575"/>
          <p14:tracePt t="22816" x="5659438" y="4473575"/>
          <p14:tracePt t="22817" x="5665788" y="4467225"/>
          <p14:tracePt t="22822" x="5672138" y="4467225"/>
          <p14:tracePt t="22826" x="5678488" y="4460875"/>
          <p14:tracePt t="22832" x="5684838" y="4460875"/>
          <p14:tracePt t="22834" x="5684838" y="4454525"/>
          <p14:tracePt t="22837" x="5699125" y="4448175"/>
          <p14:tracePt t="22841" x="5711825" y="4440238"/>
          <p14:tracePt t="22847" x="5724525" y="4427538"/>
          <p14:tracePt t="22850" x="5745163" y="4421188"/>
          <p14:tracePt t="22853" x="5757863" y="4408488"/>
          <p14:tracePt t="22857" x="5778500" y="4400550"/>
          <p14:tracePt t="22862" x="5791200" y="4387850"/>
          <p14:tracePt t="22866" x="5811838" y="4381500"/>
          <p14:tracePt t="22870" x="5837238" y="4360863"/>
          <p14:tracePt t="22874" x="5857875" y="4354513"/>
          <p14:tracePt t="22877" x="5891213" y="4348163"/>
          <p14:tracePt t="22883" x="5910263" y="4341813"/>
          <p14:tracePt t="22885" x="5943600" y="4335463"/>
          <p14:tracePt t="22889" x="5964238" y="4335463"/>
          <p14:tracePt t="22895" x="5989638" y="4327525"/>
          <p14:tracePt t="22900" x="6022975" y="4314825"/>
          <p14:tracePt t="22904" x="6043613" y="4308475"/>
          <p14:tracePt t="22906" x="6075363" y="4302125"/>
          <p14:tracePt t="22909" x="6096000" y="4302125"/>
          <p14:tracePt t="22913" x="6116638" y="4295775"/>
          <p14:tracePt t="22917" x="6142038" y="4295775"/>
          <p14:tracePt t="22921" x="6162675" y="4295775"/>
          <p14:tracePt t="22926" x="6181725" y="4295775"/>
          <p14:tracePt t="22931" x="6208713" y="4295775"/>
          <p14:tracePt t="22933" x="6242050" y="4295775"/>
          <p14:tracePt t="22938" x="6269038" y="4295775"/>
          <p14:tracePt t="22942" x="6300788" y="4295775"/>
          <p14:tracePt t="22946" x="6327775" y="4295775"/>
          <p14:tracePt t="22949" x="6354763" y="4295775"/>
          <p14:tracePt t="22953" x="6373813" y="4295775"/>
          <p14:tracePt t="22958" x="6394450" y="4295775"/>
          <p14:tracePt t="22961" x="6427788" y="4295775"/>
          <p14:tracePt t="22966" x="6446838" y="4295775"/>
          <p14:tracePt t="22970" x="6467475" y="4295775"/>
          <p14:tracePt t="22974" x="6480175" y="4295775"/>
          <p14:tracePt t="22978" x="6500813" y="4295775"/>
          <p14:tracePt t="22982" x="6513513" y="4295775"/>
          <p14:tracePt t="22986" x="6532563" y="4302125"/>
          <p14:tracePt t="22990" x="6546850" y="4302125"/>
          <p14:tracePt t="22994" x="6573838" y="4308475"/>
          <p14:tracePt t="22998" x="6586538" y="4314825"/>
          <p14:tracePt t="23001" x="6599238" y="4314825"/>
          <p14:tracePt t="23006" x="6613525" y="4321175"/>
          <p14:tracePt t="23010" x="6626225" y="4327525"/>
          <p14:tracePt t="23016" x="6632575" y="4327525"/>
          <p14:tracePt t="23018" x="6638925" y="4335463"/>
          <p14:tracePt t="23021" x="6653213" y="4341813"/>
          <p14:tracePt t="23025" x="6659563" y="4354513"/>
          <p14:tracePt t="23031" x="6678613" y="4360863"/>
          <p14:tracePt t="23033" x="6678613" y="4375150"/>
          <p14:tracePt t="23037" x="6684963" y="4387850"/>
          <p14:tracePt t="23041" x="6684963" y="4394200"/>
          <p14:tracePt t="23046" x="6684963" y="4408488"/>
          <p14:tracePt t="23049" x="6692900" y="4414838"/>
          <p14:tracePt t="23054" x="6692900" y="4421188"/>
          <p14:tracePt t="23057" x="6699250" y="4433888"/>
          <p14:tracePt t="23066" x="6699250" y="4440238"/>
          <p14:tracePt t="23074" x="6705600" y="4448175"/>
          <p14:tracePt t="23083" x="6711950" y="4454525"/>
          <p14:tracePt t="23231" x="6718300" y="4454525"/>
          <p14:tracePt t="23242" x="6718300" y="4448175"/>
          <p14:tracePt t="23254" x="6718300" y="4440238"/>
          <p14:tracePt t="23262" x="6718300" y="4433888"/>
          <p14:tracePt t="23270" x="6718300" y="4427538"/>
          <p14:tracePt t="23278" x="6718300" y="4421188"/>
          <p14:tracePt t="23359" x="6718300" y="4414838"/>
          <p14:tracePt t="23367" x="6718300" y="4408488"/>
          <p14:tracePt t="23435" x="6711950" y="4400550"/>
          <p14:tracePt t="23775" x="6705600" y="4400550"/>
          <p14:tracePt t="23817" x="6699250" y="4400550"/>
          <p14:tracePt t="23896" x="6692900" y="4400550"/>
          <p14:tracePt t="23906" x="6684963" y="4400550"/>
          <p14:tracePt t="24185" x="6678613" y="4400550"/>
          <p14:tracePt t="24192" x="6672263" y="4400550"/>
          <p14:tracePt t="24344" x="6665913" y="4400550"/>
          <p14:tracePt t="24761" x="6659563" y="4400550"/>
          <p14:tracePt t="24769" x="6659563" y="4408488"/>
          <p14:tracePt t="24777" x="6659563" y="4414838"/>
          <p14:tracePt t="25129" x="6653213" y="4414838"/>
          <p14:tracePt t="25136" x="6645275" y="4414838"/>
          <p14:tracePt t="25143" x="6638925" y="4414838"/>
          <p14:tracePt t="25148" x="6632575" y="4414838"/>
          <p14:tracePt t="25156" x="6626225" y="4414838"/>
          <p14:tracePt t="25164" x="6619875" y="4414838"/>
          <p14:tracePt t="25172" x="6613525" y="4414838"/>
          <p14:tracePt t="25181" x="6605588" y="4414838"/>
          <p14:tracePt t="25187" x="6599238" y="4414838"/>
          <p14:tracePt t="25261" x="6592888" y="4414838"/>
          <p14:tracePt t="25269" x="6586538" y="4414838"/>
          <p14:tracePt t="25273" x="6580188" y="4414838"/>
          <p14:tracePt t="25284" x="6573838" y="4414838"/>
          <p14:tracePt t="25288" x="6565900" y="4414838"/>
          <p14:tracePt t="25298" x="6559550" y="4414838"/>
          <p14:tracePt t="25304" x="6553200" y="4414838"/>
          <p14:tracePt t="26498" x="6546850" y="4414838"/>
          <p14:tracePt t="26865" x="6540500" y="4414838"/>
          <p14:tracePt t="26873" x="6532563" y="4408488"/>
          <p14:tracePt t="26877" x="6526213" y="4408488"/>
          <p14:tracePt t="26882" x="6519863" y="4394200"/>
          <p14:tracePt t="26885" x="6507163" y="4381500"/>
          <p14:tracePt t="26888" x="6500813" y="4354513"/>
          <p14:tracePt t="26892" x="6480175" y="4335463"/>
          <p14:tracePt t="26897" x="6473825" y="4314825"/>
          <p14:tracePt t="26900" x="6461125" y="4287838"/>
          <p14:tracePt t="26904" x="6446838" y="4256088"/>
          <p14:tracePt t="26908" x="6440488" y="4235450"/>
          <p14:tracePt t="26914" x="6413500" y="4202113"/>
          <p14:tracePt t="26916" x="6400800" y="4183063"/>
          <p14:tracePt t="26919" x="6380163" y="4095750"/>
          <p14:tracePt t="26925" x="6348413" y="4003675"/>
          <p14:tracePt t="26930" x="6327775" y="3884613"/>
          <p14:tracePt t="26934" x="6300788" y="3732213"/>
          <p14:tracePt t="26937" x="6269038" y="3638550"/>
          <p14:tracePt t="26939" x="6235700" y="3513138"/>
          <p14:tracePt t="26943" x="6202363" y="3379788"/>
          <p14:tracePt t="26949" x="6156325" y="3221038"/>
          <p14:tracePt t="26951" x="6102350" y="3035300"/>
          <p14:tracePt t="26955" x="6049963" y="2843213"/>
          <p14:tracePt t="26959" x="5995988" y="2678113"/>
          <p14:tracePt t="26965" x="5949950" y="2538413"/>
          <p14:tracePt t="26967" x="5916613" y="2406650"/>
          <p14:tracePt t="26971" x="5870575" y="2266950"/>
          <p14:tracePt t="26976" x="5837238" y="2141538"/>
          <p14:tracePt t="26981" x="5791200" y="2020888"/>
          <p14:tracePt t="26983" x="5751513" y="1908175"/>
          <p14:tracePt t="26987" x="5705475" y="1816100"/>
          <p14:tracePt t="26992" x="5665788" y="1730375"/>
          <p14:tracePt t="26997" x="5618163" y="1643063"/>
          <p14:tracePt t="26999" x="5578475" y="1563688"/>
          <p14:tracePt t="27003" x="5538788" y="1465263"/>
          <p14:tracePt t="27007" x="5507038" y="1365250"/>
          <p14:tracePt t="27014" x="5459413" y="1285875"/>
          <p14:tracePt t="27017" x="5434013" y="1200150"/>
          <p14:tracePt t="27019" x="5400675" y="1127125"/>
          <p14:tracePt t="27023" x="5367338" y="1060450"/>
          <p14:tracePt t="27027" x="5340350" y="987425"/>
          <p14:tracePt t="27032" x="5307013" y="928688"/>
          <p14:tracePt t="27036" x="5281613" y="868363"/>
          <p14:tracePt t="27040" x="5260975" y="815975"/>
          <p14:tracePt t="27044" x="5233988" y="768350"/>
          <p14:tracePt t="27049" x="5214938" y="722313"/>
          <p14:tracePt t="27052" x="5194300" y="676275"/>
          <p14:tracePt t="27058" x="5187950" y="636588"/>
          <p14:tracePt t="27061" x="5175250" y="603250"/>
          <p14:tracePt t="27066" x="5160963" y="557213"/>
          <p14:tracePt t="27068" x="5154613" y="523875"/>
          <p14:tracePt t="27072" x="5148263" y="496888"/>
          <p14:tracePt t="27076" x="5135563" y="469900"/>
          <p14:tracePt t="27081" x="5129213" y="444500"/>
          <p14:tracePt t="27083" x="5129213" y="423863"/>
          <p14:tracePt t="27087" x="5108575" y="390525"/>
          <p14:tracePt t="27091" x="5102225" y="371475"/>
          <p14:tracePt t="27096" x="5102225" y="338138"/>
          <p14:tracePt t="27099" x="5089525" y="317500"/>
          <p14:tracePt t="27104" x="5089525" y="298450"/>
          <p14:tracePt t="27107" x="5081588" y="271463"/>
          <p14:tracePt t="27113" x="5075238" y="244475"/>
          <p14:tracePt t="27115" x="5068888" y="219075"/>
          <p14:tracePt t="27120" x="5049838" y="192088"/>
          <p14:tracePt t="27124" x="5041900" y="165100"/>
          <p14:tracePt t="27128" x="5029200" y="146050"/>
          <p14:tracePt t="27133" x="5008563" y="112713"/>
          <p14:tracePt t="27135" x="5002213" y="79375"/>
          <p14:tracePt t="27142" x="4989513" y="52388"/>
          <p14:tracePt t="27145" x="4983163" y="206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847;p65">
            <a:extLst>
              <a:ext uri="{FF2B5EF4-FFF2-40B4-BE49-F238E27FC236}">
                <a16:creationId xmlns:a16="http://schemas.microsoft.com/office/drawing/2014/main" id="{9043B40A-1FF4-3E5E-0514-CFB355B4479E}"/>
              </a:ext>
            </a:extLst>
          </p:cNvPr>
          <p:cNvSpPr txBox="1">
            <a:spLocks/>
          </p:cNvSpPr>
          <p:nvPr/>
        </p:nvSpPr>
        <p:spPr>
          <a:xfrm>
            <a:off x="1808018" y="1141269"/>
            <a:ext cx="5825837" cy="304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將原來標籤值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5~9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改為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0~4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，再將圖片轉為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4D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張量和浮點數型別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X_train_lt5 = X_train_lt5.reshape((X_train_lt5.shape[0], 28, 28, 1)).</a:t>
            </a:r>
            <a:r>
              <a:rPr lang="en-US" altLang="zh-TW" sz="1100" dirty="0" err="1"/>
              <a:t>astype</a:t>
            </a:r>
            <a:r>
              <a:rPr lang="en-US" altLang="zh-TW" sz="1100" dirty="0"/>
              <a:t>(“float32”)</a:t>
            </a:r>
          </a:p>
          <a:p>
            <a:pPr marL="0" indent="0" algn="l"/>
            <a:r>
              <a:rPr lang="en-US" altLang="zh-TW" sz="1100" dirty="0"/>
              <a:t>X_test_lt5 = X_test_lt5.reshape((X_test_lt5.shape[0], 28, 28, 1)).</a:t>
            </a:r>
            <a:r>
              <a:rPr lang="en-US" altLang="zh-TW" sz="1100" dirty="0" err="1"/>
              <a:t>astype</a:t>
            </a:r>
            <a:r>
              <a:rPr lang="en-US" altLang="zh-TW" sz="1100" dirty="0"/>
              <a:t>(“float32”)</a:t>
            </a:r>
          </a:p>
          <a:p>
            <a:pPr marL="0" indent="0" algn="l"/>
            <a:r>
              <a:rPr lang="en-US" altLang="zh-TW" sz="1100" dirty="0"/>
              <a:t>X_train_gte5 = X_train_gte5.reshape((X_train_gte5.shape[0], 28, 28, 1)).</a:t>
            </a:r>
            <a:r>
              <a:rPr lang="en-US" altLang="zh-TW" sz="1100" dirty="0" err="1"/>
              <a:t>astype</a:t>
            </a:r>
            <a:r>
              <a:rPr lang="en-US" altLang="zh-TW" sz="1100" dirty="0"/>
              <a:t>(“float32”)</a:t>
            </a:r>
          </a:p>
          <a:p>
            <a:pPr marL="0" indent="0" algn="l"/>
            <a:r>
              <a:rPr lang="en-US" altLang="zh-TW" sz="1100" dirty="0"/>
              <a:t>X_test_gte5 = X_test_gte5.reshape((X_test_gte5.shape[0], 28, 28, 1)).</a:t>
            </a:r>
            <a:r>
              <a:rPr lang="en-US" altLang="zh-TW" sz="1100" dirty="0" err="1"/>
              <a:t>astype</a:t>
            </a:r>
            <a:r>
              <a:rPr lang="en-US" altLang="zh-TW" sz="1100" dirty="0"/>
              <a:t>(“float32”)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訓練和測試資料集預處理。因為是固定範圍，執行資料正規化，將資料從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0-255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轉成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0-1</a:t>
            </a:r>
          </a:p>
          <a:p>
            <a:pPr marL="0" indent="0" algn="l"/>
            <a:r>
              <a:rPr lang="en-US" altLang="zh-TW" sz="1100" dirty="0"/>
              <a:t>X_train_lt5 = X_train_lt5 / 255</a:t>
            </a:r>
          </a:p>
          <a:p>
            <a:pPr marL="0" indent="0" algn="l"/>
            <a:r>
              <a:rPr lang="en-US" altLang="zh-TW" sz="1100" dirty="0"/>
              <a:t>X_test_lt5 = X_test_lt5 / 255</a:t>
            </a:r>
          </a:p>
          <a:p>
            <a:pPr marL="0" indent="0" algn="l"/>
            <a:r>
              <a:rPr lang="en-US" altLang="zh-TW" sz="1100" dirty="0"/>
              <a:t>X_train_gte5 = X_train_gte5 / 255</a:t>
            </a:r>
          </a:p>
          <a:p>
            <a:pPr marL="0" indent="0" algn="l"/>
            <a:r>
              <a:rPr lang="en-US" altLang="zh-TW" sz="1100" dirty="0"/>
              <a:t>X_test_gte5 = X_test_gte5 / 255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標籤資料預處理。將值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0~4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執行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One-hot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編碼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Y_train_lt5 = </a:t>
            </a:r>
            <a:r>
              <a:rPr lang="en-US" altLang="zh-TW" sz="1100" dirty="0" err="1"/>
              <a:t>to_categorical</a:t>
            </a:r>
            <a:r>
              <a:rPr lang="en-US" altLang="zh-TW" sz="1100" dirty="0"/>
              <a:t>(Y_train_lt5, 5)</a:t>
            </a:r>
          </a:p>
          <a:p>
            <a:pPr marL="0" indent="0" algn="l"/>
            <a:r>
              <a:rPr lang="en-US" altLang="zh-TW" sz="1100" dirty="0"/>
              <a:t>Y_test_lt5 = </a:t>
            </a:r>
            <a:r>
              <a:rPr lang="en-US" altLang="zh-TW" sz="1100" dirty="0" err="1"/>
              <a:t>to_categorical</a:t>
            </a:r>
            <a:r>
              <a:rPr lang="en-US" altLang="zh-TW" sz="1100" dirty="0"/>
              <a:t>(Y_test_lt5, 5)</a:t>
            </a:r>
          </a:p>
          <a:p>
            <a:pPr marL="0" indent="0" algn="l"/>
            <a:r>
              <a:rPr lang="en-US" altLang="zh-TW" sz="1100" dirty="0"/>
              <a:t>Y_train_gte5 = </a:t>
            </a:r>
            <a:r>
              <a:rPr lang="en-US" altLang="zh-TW" sz="1100" dirty="0" err="1"/>
              <a:t>to_categorical</a:t>
            </a:r>
            <a:r>
              <a:rPr lang="en-US" altLang="zh-TW" sz="1100" dirty="0"/>
              <a:t>(Y_train_gte5, 5)</a:t>
            </a:r>
          </a:p>
          <a:p>
            <a:pPr marL="0" indent="0" algn="l"/>
            <a:r>
              <a:rPr lang="en-US" altLang="zh-TW" sz="1100" dirty="0"/>
              <a:t>Y_test_gte5 = </a:t>
            </a:r>
            <a:r>
              <a:rPr lang="en-US" altLang="zh-TW" sz="1100" dirty="0" err="1"/>
              <a:t>to_categorical</a:t>
            </a:r>
            <a:r>
              <a:rPr lang="en-US" altLang="zh-TW" sz="1100" dirty="0"/>
              <a:t>(Y_test_gte5, 5)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F90C3FE-C9DD-D3DD-5373-67FA7DEBD73A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2AEF32F9-8EA6-E0C6-64A7-066691B4E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0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49"/>
    </mc:Choice>
    <mc:Fallback>
      <p:transition spd="slow" advTm="30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4" x="2325688" y="1611313"/>
          <p14:tracePt t="278" x="2312988" y="1611313"/>
          <p14:tracePt t="286" x="2306638" y="1603375"/>
          <p14:tracePt t="288" x="2292350" y="1603375"/>
          <p14:tracePt t="320" x="2273300" y="1590675"/>
          <p14:tracePt t="391" x="2279650" y="1590675"/>
          <p14:tracePt t="393" x="2286000" y="1590675"/>
          <p14:tracePt t="399" x="2292350" y="1590675"/>
          <p14:tracePt t="406" x="2298700" y="1590675"/>
          <p14:tracePt t="410" x="2306638" y="1590675"/>
          <p14:tracePt t="415" x="2312988" y="1590675"/>
          <p14:tracePt t="419" x="2325688" y="1590675"/>
          <p14:tracePt t="422" x="2332038" y="1597025"/>
          <p14:tracePt t="426" x="2338388" y="1597025"/>
          <p14:tracePt t="431" x="2338388" y="1603375"/>
          <p14:tracePt t="434" x="2346325" y="1603375"/>
          <p14:tracePt t="438" x="2352675" y="1611313"/>
          <p14:tracePt t="442" x="2359025" y="1611313"/>
          <p14:tracePt t="447" x="2365375" y="1611313"/>
          <p14:tracePt t="454" x="2371725" y="1611313"/>
          <p14:tracePt t="464" x="2378075" y="1611313"/>
          <p14:tracePt t="493" x="2386013" y="1611313"/>
          <p14:tracePt t="502" x="2392363" y="1617663"/>
          <p14:tracePt t="600" x="2392363" y="1624013"/>
          <p14:tracePt t="606" x="2392363" y="1630363"/>
          <p14:tracePt t="610" x="2392363" y="1636713"/>
          <p14:tracePt t="615" x="2386013" y="1643063"/>
          <p14:tracePt t="623" x="2378075" y="1643063"/>
          <p14:tracePt t="626" x="2371725" y="1643063"/>
          <p14:tracePt t="631" x="2365375" y="1643063"/>
          <p14:tracePt t="635" x="2359025" y="1643063"/>
          <p14:tracePt t="638" x="2346325" y="1643063"/>
          <p14:tracePt t="642" x="2332038" y="1643063"/>
          <p14:tracePt t="646" x="2319338" y="1657350"/>
          <p14:tracePt t="650" x="2306638" y="1657350"/>
          <p14:tracePt t="654" x="2292350" y="1663700"/>
          <p14:tracePt t="658" x="2279650" y="1663700"/>
          <p14:tracePt t="664" x="2273300" y="1663700"/>
          <p14:tracePt t="667" x="2265363" y="1663700"/>
          <p14:tracePt t="670" x="2252663" y="1663700"/>
          <p14:tracePt t="674" x="2246313" y="1663700"/>
          <p14:tracePt t="677" x="2233613" y="1663700"/>
          <p14:tracePt t="682" x="2225675" y="1663700"/>
          <p14:tracePt t="685" x="2219325" y="1663700"/>
          <p14:tracePt t="690" x="2212975" y="1663700"/>
          <p14:tracePt t="695" x="2200275" y="1663700"/>
          <p14:tracePt t="698" x="2185988" y="1663700"/>
          <p14:tracePt t="702" x="2179638" y="1663700"/>
          <p14:tracePt t="705" x="2166938" y="1663700"/>
          <p14:tracePt t="710" x="2160588" y="1663700"/>
          <p14:tracePt t="714" x="2154238" y="1663700"/>
          <p14:tracePt t="718" x="2146300" y="1657350"/>
          <p14:tracePt t="722" x="2133600" y="1651000"/>
          <p14:tracePt t="726" x="2127250" y="1643063"/>
          <p14:tracePt t="731" x="2112963" y="1636713"/>
          <p14:tracePt t="734" x="2106613" y="1630363"/>
          <p14:tracePt t="740" x="2093913" y="1624013"/>
          <p14:tracePt t="743" x="2087563" y="1611313"/>
          <p14:tracePt t="748" x="2073275" y="1603375"/>
          <p14:tracePt t="752" x="2066925" y="1597025"/>
          <p14:tracePt t="758" x="2054225" y="1584325"/>
          <p14:tracePt t="764" x="2041525" y="1577975"/>
          <p14:tracePt t="766" x="2033588" y="1563688"/>
          <p14:tracePt t="770" x="2020888" y="1557338"/>
          <p14:tracePt t="774" x="2014538" y="1550988"/>
          <p14:tracePt t="779" x="2014538" y="1544638"/>
          <p14:tracePt t="782" x="2008188" y="1538288"/>
          <p14:tracePt t="786" x="2001838" y="1524000"/>
          <p14:tracePt t="790" x="2001838" y="1517650"/>
          <p14:tracePt t="795" x="1993900" y="1511300"/>
          <p14:tracePt t="798" x="1993900" y="1504950"/>
          <p14:tracePt t="802" x="1993900" y="1498600"/>
          <p14:tracePt t="806" x="1993900" y="1490663"/>
          <p14:tracePt t="810" x="1993900" y="1484313"/>
          <p14:tracePt t="815" x="1993900" y="1471613"/>
          <p14:tracePt t="817" x="1987550" y="1465263"/>
          <p14:tracePt t="822" x="1987550" y="1458913"/>
          <p14:tracePt t="826" x="1981200" y="1458913"/>
          <p14:tracePt t="831" x="1981200" y="1450975"/>
          <p14:tracePt t="833" x="1981200" y="1444625"/>
          <p14:tracePt t="842" x="1981200" y="1438275"/>
          <p14:tracePt t="847" x="1981200" y="1431925"/>
          <p14:tracePt t="858" x="1981200" y="1425575"/>
          <p14:tracePt t="874" x="1981200" y="1419225"/>
          <p14:tracePt t="886" x="1981200" y="1411288"/>
          <p14:tracePt t="895" x="1981200" y="1404938"/>
          <p14:tracePt t="902" x="1981200" y="1398588"/>
          <p14:tracePt t="910" x="1981200" y="1392238"/>
          <p14:tracePt t="918" x="1987550" y="1392238"/>
          <p14:tracePt t="947" x="1993900" y="1392238"/>
          <p14:tracePt t="991" x="2001838" y="1392238"/>
          <p14:tracePt t="999" x="2008188" y="1392238"/>
          <p14:tracePt t="1015" x="2014538" y="1392238"/>
          <p14:tracePt t="1031" x="2020888" y="1398588"/>
          <p14:tracePt t="1042" x="2027238" y="1398588"/>
          <p14:tracePt t="1050" x="2033588" y="1404938"/>
          <p14:tracePt t="1057" x="2041525" y="1411288"/>
          <p14:tracePt t="1078" x="2047875" y="1419225"/>
          <p14:tracePt t="1094" x="2054225" y="1425575"/>
          <p14:tracePt t="1102" x="2060575" y="1431925"/>
          <p14:tracePt t="1340" x="2054225" y="1431925"/>
          <p14:tracePt t="1347" x="2047875" y="1438275"/>
          <p14:tracePt t="1350" x="2041525" y="1444625"/>
          <p14:tracePt t="1358" x="2033588" y="1444625"/>
          <p14:tracePt t="1364" x="2027238" y="1444625"/>
          <p14:tracePt t="1366" x="2027238" y="1450975"/>
          <p14:tracePt t="1370" x="2020888" y="1450975"/>
          <p14:tracePt t="1382" x="2014538" y="1450975"/>
          <p14:tracePt t="1386" x="2008188" y="1450975"/>
          <p14:tracePt t="1390" x="2001838" y="1450975"/>
          <p14:tracePt t="1398" x="1993900" y="1450975"/>
          <p14:tracePt t="1406" x="1993900" y="1458913"/>
          <p14:tracePt t="1431" x="1987550" y="1458913"/>
          <p14:tracePt t="1496" x="1981200" y="1458913"/>
          <p14:tracePt t="1530" x="1974850" y="1458913"/>
          <p14:tracePt t="1550" x="1968500" y="1458913"/>
          <p14:tracePt t="1562" x="1960563" y="1458913"/>
          <p14:tracePt t="1570" x="1954213" y="1465263"/>
          <p14:tracePt t="1574" x="1947863" y="1465263"/>
          <p14:tracePt t="1580" x="1941513" y="1465263"/>
          <p14:tracePt t="1586" x="1935163" y="1471613"/>
          <p14:tracePt t="1590" x="1928813" y="1471613"/>
          <p14:tracePt t="1594" x="1920875" y="1471613"/>
          <p14:tracePt t="1599" x="1914525" y="1477963"/>
          <p14:tracePt t="1602" x="1908175" y="1477963"/>
          <p14:tracePt t="1606" x="1901825" y="1477963"/>
          <p14:tracePt t="1609" x="1901825" y="1484313"/>
          <p14:tracePt t="1615" x="1895475" y="1484313"/>
          <p14:tracePt t="1618" x="1881188" y="1484313"/>
          <p14:tracePt t="1622" x="1874838" y="1490663"/>
          <p14:tracePt t="1626" x="1868488" y="1490663"/>
          <p14:tracePt t="1634" x="1862138" y="1490663"/>
          <p14:tracePt t="1671" x="1855788" y="1490663"/>
          <p14:tracePt t="1679" x="1849438" y="1490663"/>
          <p14:tracePt t="1727" x="1841500" y="1490663"/>
          <p14:tracePt t="1735" x="1835150" y="1490663"/>
          <p14:tracePt t="1906" x="1828800" y="1490663"/>
          <p14:tracePt t="1990" x="1822450" y="1490663"/>
          <p14:tracePt t="2035" x="1816100" y="1490663"/>
          <p14:tracePt t="2059" x="1808163" y="1490663"/>
          <p14:tracePt t="2068" x="1801813" y="1490663"/>
          <p14:tracePt t="2071" x="1801813" y="1498600"/>
          <p14:tracePt t="2075" x="1795463" y="1498600"/>
          <p14:tracePt t="2083" x="1789113" y="1498600"/>
          <p14:tracePt t="2087" x="1782763" y="1498600"/>
          <p14:tracePt t="2090" x="1776413" y="1498600"/>
          <p14:tracePt t="2096" x="1768475" y="1498600"/>
          <p14:tracePt t="2098" x="1762125" y="1498600"/>
          <p14:tracePt t="2102" x="1762125" y="1504950"/>
          <p14:tracePt t="2106" x="1755775" y="1504950"/>
          <p14:tracePt t="2114" x="1755775" y="1511300"/>
          <p14:tracePt t="2131" x="1749425" y="1511300"/>
          <p14:tracePt t="2138" x="1743075" y="1511300"/>
          <p14:tracePt t="2142" x="1743075" y="1517650"/>
          <p14:tracePt t="2157" x="1736725" y="1517650"/>
          <p14:tracePt t="2170" x="1728788" y="1517650"/>
          <p14:tracePt t="2180" x="1722438" y="1524000"/>
          <p14:tracePt t="2190" x="1722438" y="1530350"/>
          <p14:tracePt t="2274" x="1716088" y="1530350"/>
          <p14:tracePt t="2372" x="1709738" y="1530350"/>
          <p14:tracePt t="2420" x="1703388" y="1530350"/>
          <p14:tracePt t="2431" x="1703388" y="1538288"/>
          <p14:tracePt t="2466" x="1703388" y="1544638"/>
          <p14:tracePt t="2502" x="1697038" y="1544638"/>
          <p14:tracePt t="2515" x="1697038" y="1550988"/>
          <p14:tracePt t="2870" x="1703388" y="1557338"/>
          <p14:tracePt t="2891" x="1709738" y="1563688"/>
          <p14:tracePt t="2903" x="1716088" y="1571625"/>
          <p14:tracePt t="2911" x="1722438" y="1571625"/>
          <p14:tracePt t="2923" x="1728788" y="1577975"/>
          <p14:tracePt t="2935" x="1728788" y="1584325"/>
          <p14:tracePt t="2946" x="1736725" y="1584325"/>
          <p14:tracePt t="2951" x="1743075" y="1584325"/>
          <p14:tracePt t="2959" x="1749425" y="1584325"/>
          <p14:tracePt t="2971" x="1755775" y="1590675"/>
          <p14:tracePt t="2996" x="1762125" y="1597025"/>
          <p14:tracePt t="3055" x="1768475" y="1597025"/>
          <p14:tracePt t="3500" x="1768475" y="1603375"/>
          <p14:tracePt t="3700" x="1776413" y="1611313"/>
          <p14:tracePt t="3776" x="1776413" y="1617663"/>
          <p14:tracePt t="3783" x="1776413" y="1624013"/>
          <p14:tracePt t="3800" x="1776413" y="1630363"/>
          <p14:tracePt t="3802" x="1776413" y="1636713"/>
          <p14:tracePt t="3810" x="1776413" y="1643063"/>
          <p14:tracePt t="3866" x="1776413" y="1651000"/>
          <p14:tracePt t="3875" x="1776413" y="1657350"/>
          <p14:tracePt t="3899" x="1776413" y="1663700"/>
          <p14:tracePt t="4004" x="1776413" y="1670050"/>
          <p14:tracePt t="4012" x="1776413" y="1676400"/>
          <p14:tracePt t="4055" x="1776413" y="1684338"/>
          <p14:tracePt t="4066" x="1776413" y="1690688"/>
          <p14:tracePt t="4079" x="1776413" y="1697038"/>
          <p14:tracePt t="4087" x="1776413" y="1703388"/>
          <p14:tracePt t="4096" x="1776413" y="1709738"/>
          <p14:tracePt t="4114" x="1776413" y="1716088"/>
          <p14:tracePt t="4119" x="1776413" y="1724025"/>
          <p14:tracePt t="4142" x="1776413" y="1730375"/>
          <p14:tracePt t="4158" x="1776413" y="1736725"/>
          <p14:tracePt t="4166" x="1776413" y="1743075"/>
          <p14:tracePt t="4174" x="1782763" y="1749425"/>
          <p14:tracePt t="4183" x="1789113" y="1755775"/>
          <p14:tracePt t="4227" x="1789113" y="1763713"/>
          <p14:tracePt t="4247" x="1795463" y="1763713"/>
          <p14:tracePt t="4299" x="1795463" y="1770063"/>
          <p14:tracePt t="4307" x="1795463" y="1776413"/>
          <p14:tracePt t="4315" x="1795463" y="1782763"/>
          <p14:tracePt t="4339" x="1795463" y="1789113"/>
          <p14:tracePt t="4347" x="1795463" y="1795463"/>
          <p14:tracePt t="4391" x="1801813" y="1803400"/>
          <p14:tracePt t="4411" x="1808163" y="1803400"/>
          <p14:tracePt t="4447" x="1808163" y="1809750"/>
          <p14:tracePt t="4495" x="1808163" y="1816100"/>
          <p14:tracePt t="4568" x="1808163" y="1822450"/>
          <p14:tracePt t="4577" x="1808163" y="1828800"/>
          <p14:tracePt t="4620" x="1808163" y="1836738"/>
          <p14:tracePt t="4640" x="1808163" y="1843088"/>
          <p14:tracePt t="4667" x="1808163" y="1849438"/>
          <p14:tracePt t="4670" x="1808163" y="1855788"/>
          <p14:tracePt t="4679" x="1808163" y="1862138"/>
          <p14:tracePt t="4694" x="1808163" y="1868488"/>
          <p14:tracePt t="4715" x="1808163" y="1876425"/>
          <p14:tracePt t="4734" x="1808163" y="1882775"/>
          <p14:tracePt t="4759" x="1808163" y="1889125"/>
          <p14:tracePt t="4802" x="1801813" y="1889125"/>
          <p14:tracePt t="5175" x="1808163" y="1889125"/>
          <p14:tracePt t="5178" x="1816100" y="1889125"/>
          <p14:tracePt t="5182" x="1822450" y="1882775"/>
          <p14:tracePt t="5186" x="1849438" y="1876425"/>
          <p14:tracePt t="5190" x="1868488" y="1868488"/>
          <p14:tracePt t="5195" x="1889125" y="1862138"/>
          <p14:tracePt t="5197" x="1920875" y="1855788"/>
          <p14:tracePt t="5202" x="1954213" y="1836738"/>
          <p14:tracePt t="5206" x="2008188" y="1828800"/>
          <p14:tracePt t="5212" x="2081213" y="1809750"/>
          <p14:tracePt t="5214" x="2160588" y="1789113"/>
          <p14:tracePt t="5218" x="2239963" y="1776413"/>
          <p14:tracePt t="5222" x="2298700" y="1763713"/>
          <p14:tracePt t="5227" x="2365375" y="1749425"/>
          <p14:tracePt t="5230" x="2425700" y="1743075"/>
          <p14:tracePt t="5235" x="2478088" y="1743075"/>
          <p14:tracePt t="5240" x="2517775" y="1730375"/>
          <p14:tracePt t="5243" x="2563813" y="1724025"/>
          <p14:tracePt t="5247" x="2590800" y="1724025"/>
          <p14:tracePt t="5250" x="2617788" y="1716088"/>
          <p14:tracePt t="5254" x="2636838" y="1716088"/>
          <p14:tracePt t="5258" x="2651125" y="1709738"/>
          <p14:tracePt t="5266" x="2657475" y="1709738"/>
          <p14:tracePt t="5286" x="2663825" y="1709738"/>
          <p14:tracePt t="5290" x="2670175" y="1709738"/>
          <p14:tracePt t="5296" x="2670175" y="1703388"/>
          <p14:tracePt t="5298" x="2676525" y="1703388"/>
          <p14:tracePt t="5302" x="2682875" y="1697038"/>
          <p14:tracePt t="5306" x="2690813" y="1697038"/>
          <p14:tracePt t="5313" x="2690813" y="1690688"/>
          <p14:tracePt t="5314" x="2697163" y="1690688"/>
          <p14:tracePt t="5571" x="2703513" y="1690688"/>
          <p14:tracePt t="5579" x="2709863" y="1697038"/>
          <p14:tracePt t="5587" x="2709863" y="1703388"/>
          <p14:tracePt t="5595" x="2716213" y="1709738"/>
          <p14:tracePt t="5599" x="2716213" y="1716088"/>
          <p14:tracePt t="5602" x="2722563" y="1716088"/>
          <p14:tracePt t="5606" x="2730500" y="1716088"/>
          <p14:tracePt t="5612" x="2736850" y="1724025"/>
          <p14:tracePt t="5614" x="2749550" y="1730375"/>
          <p14:tracePt t="5618" x="2763838" y="1730375"/>
          <p14:tracePt t="5622" x="2776538" y="1736725"/>
          <p14:tracePt t="5626" x="2789238" y="1736725"/>
          <p14:tracePt t="5630" x="2809875" y="1743075"/>
          <p14:tracePt t="5634" x="2828925" y="1755775"/>
          <p14:tracePt t="5637" x="2862263" y="1763713"/>
          <p14:tracePt t="5642" x="2882900" y="1770063"/>
          <p14:tracePt t="5646" x="2916238" y="1770063"/>
          <p14:tracePt t="5650" x="2935288" y="1776413"/>
          <p14:tracePt t="5654" x="3008313" y="1782763"/>
          <p14:tracePt t="5658" x="3100388" y="1782763"/>
          <p14:tracePt t="5662" x="3206750" y="1795463"/>
          <p14:tracePt t="5666" x="3340100" y="1809750"/>
          <p14:tracePt t="5670" x="3419475" y="1816100"/>
          <p14:tracePt t="5674" x="3511550" y="1836738"/>
          <p14:tracePt t="5678" x="3611563" y="1849438"/>
          <p14:tracePt t="5681" x="3703638" y="1868488"/>
          <p14:tracePt t="5685" x="3797300" y="1882775"/>
          <p14:tracePt t="5690" x="3889375" y="1889125"/>
          <p14:tracePt t="5695" x="3975100" y="1901825"/>
          <p14:tracePt t="5698" x="4054475" y="1908175"/>
          <p14:tracePt t="5702" x="4135438" y="1928813"/>
          <p14:tracePt t="5706" x="4206875" y="1941513"/>
          <p14:tracePt t="5712" x="4287838" y="1949450"/>
          <p14:tracePt t="5713" x="4340225" y="1962150"/>
          <p14:tracePt t="5718" x="4392613" y="1962150"/>
          <p14:tracePt t="5722" x="4452938" y="1968500"/>
          <p14:tracePt t="5726" x="4492625" y="1974850"/>
          <p14:tracePt t="5731" x="4519613" y="1989138"/>
          <p14:tracePt t="5734" x="4538663" y="1989138"/>
          <p14:tracePt t="5738" x="4559300" y="1995488"/>
          <p14:tracePt t="5742" x="4565650" y="1995488"/>
          <p14:tracePt t="5746" x="4578350" y="1995488"/>
          <p14:tracePt t="5750" x="4584700" y="1995488"/>
          <p14:tracePt t="5754" x="4592638" y="1995488"/>
          <p14:tracePt t="5767" x="4598988" y="1995488"/>
          <p14:tracePt t="5870" x="4592638" y="1995488"/>
          <p14:tracePt t="5873" x="4578350" y="1995488"/>
          <p14:tracePt t="5879" x="4565650" y="1989138"/>
          <p14:tracePt t="5882" x="4559300" y="1981200"/>
          <p14:tracePt t="5886" x="4538663" y="1968500"/>
          <p14:tracePt t="5890" x="4525963" y="1962150"/>
          <p14:tracePt t="5896" x="4505325" y="1955800"/>
          <p14:tracePt t="5897" x="4479925" y="1949450"/>
          <p14:tracePt t="5902" x="4452938" y="1928813"/>
          <p14:tracePt t="5906" x="4425950" y="1916113"/>
          <p14:tracePt t="5910" x="4398963" y="1908175"/>
          <p14:tracePt t="5914" x="4373563" y="1895475"/>
          <p14:tracePt t="5918" x="4340225" y="1868488"/>
          <p14:tracePt t="5923" x="4287838" y="1849438"/>
          <p14:tracePt t="5926" x="4214813" y="1816100"/>
          <p14:tracePt t="5930" x="4154488" y="1789113"/>
          <p14:tracePt t="5935" x="4081463" y="1755775"/>
          <p14:tracePt t="5938" x="4048125" y="1743075"/>
          <p14:tracePt t="5942" x="4029075" y="1730375"/>
          <p14:tracePt t="5947" x="4008438" y="1709738"/>
          <p14:tracePt t="5949" x="3983038" y="1697038"/>
          <p14:tracePt t="5954" x="3962400" y="1690688"/>
          <p14:tracePt t="5958" x="3949700" y="1676400"/>
          <p14:tracePt t="5962" x="3929063" y="1670050"/>
          <p14:tracePt t="5966" x="3922713" y="1657350"/>
          <p14:tracePt t="5970" x="3910013" y="1651000"/>
          <p14:tracePt t="5974" x="3902075" y="1643063"/>
          <p14:tracePt t="5979" x="3889375" y="1630363"/>
          <p14:tracePt t="5982" x="3883025" y="1624013"/>
          <p14:tracePt t="5987" x="3870325" y="1611313"/>
          <p14:tracePt t="5992" x="3862388" y="1603375"/>
          <p14:tracePt t="5999" x="3843338" y="1590675"/>
          <p14:tracePt t="6003" x="3836988" y="1584325"/>
          <p14:tracePt t="6006" x="3830638" y="1571625"/>
          <p14:tracePt t="6010" x="3822700" y="1563688"/>
          <p14:tracePt t="6013" x="3816350" y="1557338"/>
          <p14:tracePt t="6020" x="3810000" y="1550988"/>
          <p14:tracePt t="6023" x="3803650" y="1544638"/>
          <p14:tracePt t="6027" x="3797300" y="1538288"/>
          <p14:tracePt t="6030" x="3789363" y="1530350"/>
          <p14:tracePt t="6035" x="3783013" y="1524000"/>
          <p14:tracePt t="6039" x="3783013" y="1517650"/>
          <p14:tracePt t="6042" x="3776663" y="1511300"/>
          <p14:tracePt t="6046" x="3770313" y="1504950"/>
          <p14:tracePt t="6050" x="3770313" y="1498600"/>
          <p14:tracePt t="6053" x="3763963" y="1498600"/>
          <p14:tracePt t="6063" x="3763963" y="1490663"/>
          <p14:tracePt t="6066" x="3757613" y="1484313"/>
          <p14:tracePt t="6070" x="3749675" y="1477963"/>
          <p14:tracePt t="6078" x="3749675" y="1471613"/>
          <p14:tracePt t="6096" x="3743325" y="1465263"/>
          <p14:tracePt t="6102" x="3736975" y="1465263"/>
          <p14:tracePt t="6111" x="3730625" y="1458913"/>
          <p14:tracePt t="6118" x="3724275" y="1450975"/>
          <p14:tracePt t="6127" x="3717925" y="1444625"/>
          <p14:tracePt t="6138" x="3709988" y="1444625"/>
          <p14:tracePt t="6150" x="3703638" y="1444625"/>
          <p14:tracePt t="6158" x="3697288" y="1444625"/>
          <p14:tracePt t="6166" x="3690938" y="1444625"/>
          <p14:tracePt t="6186" x="3684588" y="1438275"/>
          <p14:tracePt t="6196" x="3678238" y="1431925"/>
          <p14:tracePt t="6342" x="3684588" y="1431925"/>
          <p14:tracePt t="6346" x="3690938" y="1431925"/>
          <p14:tracePt t="6350" x="3697288" y="1431925"/>
          <p14:tracePt t="6355" x="3703638" y="1431925"/>
          <p14:tracePt t="6363" x="3709988" y="1431925"/>
          <p14:tracePt t="6366" x="3724275" y="1431925"/>
          <p14:tracePt t="6370" x="3736975" y="1431925"/>
          <p14:tracePt t="6374" x="3743325" y="1431925"/>
          <p14:tracePt t="6379" x="3757613" y="1431925"/>
          <p14:tracePt t="6382" x="3770313" y="1431925"/>
          <p14:tracePt t="6386" x="3783013" y="1431925"/>
          <p14:tracePt t="6396" x="3797300" y="1431925"/>
          <p14:tracePt t="6397" x="3810000" y="1431925"/>
          <p14:tracePt t="6403" x="3822700" y="1431925"/>
          <p14:tracePt t="6406" x="3836988" y="1431925"/>
          <p14:tracePt t="6412" x="3856038" y="1431925"/>
          <p14:tracePt t="6413" x="3870325" y="1431925"/>
          <p14:tracePt t="6418" x="3883025" y="1431925"/>
          <p14:tracePt t="6422" x="3902075" y="1431925"/>
          <p14:tracePt t="6428" x="3916363" y="1431925"/>
          <p14:tracePt t="6429" x="3929063" y="1438275"/>
          <p14:tracePt t="6435" x="3949700" y="1438275"/>
          <p14:tracePt t="6438" x="3975100" y="1444625"/>
          <p14:tracePt t="6443" x="3989388" y="1444625"/>
          <p14:tracePt t="6447" x="4008438" y="1444625"/>
          <p14:tracePt t="6450" x="4029075" y="1444625"/>
          <p14:tracePt t="6454" x="4062413" y="1444625"/>
          <p14:tracePt t="6458" x="4081463" y="1450975"/>
          <p14:tracePt t="6463" x="4102100" y="1450975"/>
          <p14:tracePt t="6466" x="4121150" y="1450975"/>
          <p14:tracePt t="6470" x="4141788" y="1450975"/>
          <p14:tracePt t="6475" x="4167188" y="1465263"/>
          <p14:tracePt t="6479" x="4181475" y="1465263"/>
          <p14:tracePt t="6482" x="4200525" y="1471613"/>
          <p14:tracePt t="6487" x="4214813" y="1471613"/>
          <p14:tracePt t="6490" x="4227513" y="1477963"/>
          <p14:tracePt t="6495" x="4240213" y="1477963"/>
          <p14:tracePt t="6497" x="4254500" y="1484313"/>
          <p14:tracePt t="6502" x="4267200" y="1484313"/>
          <p14:tracePt t="6507" x="4273550" y="1490663"/>
          <p14:tracePt t="6512" x="4279900" y="1490663"/>
          <p14:tracePt t="6518" x="4294188" y="1498600"/>
          <p14:tracePt t="6526" x="4300538" y="1498600"/>
          <p14:tracePt t="6530" x="4306888" y="1498600"/>
          <p14:tracePt t="6540" x="4313238" y="1498600"/>
          <p14:tracePt t="6552" x="4319588" y="1504950"/>
          <p14:tracePt t="6565" x="4327525" y="1504950"/>
          <p14:tracePt t="6579" x="4333875" y="1504950"/>
          <p14:tracePt t="6582" x="4340225" y="1511300"/>
          <p14:tracePt t="6586" x="4346575" y="1511300"/>
          <p14:tracePt t="6590" x="4352925" y="1511300"/>
          <p14:tracePt t="6595" x="4359275" y="1511300"/>
          <p14:tracePt t="6598" x="4367213" y="1511300"/>
          <p14:tracePt t="6606" x="4373563" y="1511300"/>
          <p14:tracePt t="6612" x="4379913" y="1511300"/>
          <p14:tracePt t="6615" x="4386263" y="1511300"/>
          <p14:tracePt t="6618" x="4386263" y="1517650"/>
          <p14:tracePt t="6622" x="4392613" y="1517650"/>
          <p14:tracePt t="6627" x="4398963" y="1524000"/>
          <p14:tracePt t="6630" x="4406900" y="1524000"/>
          <p14:tracePt t="6638" x="4419600" y="1524000"/>
          <p14:tracePt t="6642" x="4425950" y="1524000"/>
          <p14:tracePt t="6646" x="4432300" y="1524000"/>
          <p14:tracePt t="6650" x="4440238" y="1524000"/>
          <p14:tracePt t="6654" x="4446588" y="1524000"/>
          <p14:tracePt t="6663" x="4452938" y="1524000"/>
          <p14:tracePt t="6665" x="4459288" y="1524000"/>
          <p14:tracePt t="6670" x="4465638" y="1524000"/>
          <p14:tracePt t="6674" x="4471988" y="1524000"/>
          <p14:tracePt t="6679" x="4479925" y="1524000"/>
          <p14:tracePt t="6682" x="4486275" y="1524000"/>
          <p14:tracePt t="6696" x="4492625" y="1524000"/>
          <p14:tracePt t="6702" x="4498975" y="1524000"/>
          <p14:tracePt t="6710" x="4505325" y="1524000"/>
          <p14:tracePt t="6714" x="4511675" y="1524000"/>
          <p14:tracePt t="6728" x="4519613" y="1524000"/>
          <p14:tracePt t="6855" x="4511675" y="1524000"/>
          <p14:tracePt t="6860" x="4498975" y="1524000"/>
          <p14:tracePt t="6863" x="4492625" y="1524000"/>
          <p14:tracePt t="6867" x="4486275" y="1524000"/>
          <p14:tracePt t="6875" x="4479925" y="1524000"/>
          <p14:tracePt t="6878" x="4471988" y="1524000"/>
          <p14:tracePt t="6882" x="4465638" y="1524000"/>
          <p14:tracePt t="6891" x="4459288" y="1524000"/>
          <p14:tracePt t="6895" x="4452938" y="1524000"/>
          <p14:tracePt t="6902" x="4446588" y="1524000"/>
          <p14:tracePt t="6913" x="4440238" y="1524000"/>
          <p14:tracePt t="6959" x="4432300" y="1524000"/>
          <p14:tracePt t="6967" x="4425950" y="1524000"/>
          <p14:tracePt t="6991" x="4419600" y="1517650"/>
          <p14:tracePt t="7278" x="4413250" y="1511300"/>
          <p14:tracePt t="7325" x="4406900" y="1511300"/>
          <p14:tracePt t="7344" x="4398963" y="1511300"/>
          <p14:tracePt t="7352" x="4392613" y="1511300"/>
          <p14:tracePt t="7364" x="4386263" y="1511300"/>
          <p14:tracePt t="7388" x="4379913" y="1511300"/>
          <p14:tracePt t="7396" x="4373563" y="1511300"/>
          <p14:tracePt t="7902" x="4373563" y="1504950"/>
          <p14:tracePt t="7914" x="4379913" y="1504950"/>
          <p14:tracePt t="7922" x="4386263" y="1504950"/>
          <p14:tracePt t="7929" x="4392613" y="1504950"/>
          <p14:tracePt t="7936" x="4398963" y="1504950"/>
          <p14:tracePt t="7941" x="4406900" y="1504950"/>
          <p14:tracePt t="7957" x="4413250" y="1504950"/>
          <p14:tracePt t="7962" x="4419600" y="1504950"/>
          <p14:tracePt t="7964" x="4425950" y="1504950"/>
          <p14:tracePt t="7969" x="4432300" y="1498600"/>
          <p14:tracePt t="7973" x="4440238" y="1498600"/>
          <p14:tracePt t="7988" x="4446588" y="1498600"/>
          <p14:tracePt t="7993" x="4452938" y="1498600"/>
          <p14:tracePt t="7997" x="4459288" y="1498600"/>
          <p14:tracePt t="8000" x="4465638" y="1498600"/>
          <p14:tracePt t="8004" x="4471988" y="1498600"/>
          <p14:tracePt t="8008" x="4479925" y="1498600"/>
          <p14:tracePt t="8013" x="4479925" y="1490663"/>
          <p14:tracePt t="8016" x="4486275" y="1490663"/>
          <p14:tracePt t="8025" x="4492625" y="1490663"/>
          <p14:tracePt t="8033" x="4498975" y="1490663"/>
          <p14:tracePt t="8036" x="4505325" y="1490663"/>
          <p14:tracePt t="8045" x="4511675" y="1490663"/>
          <p14:tracePt t="8048" x="4519613" y="1484313"/>
          <p14:tracePt t="8056" x="4519613" y="1477963"/>
          <p14:tracePt t="8061" x="4525963" y="1477963"/>
          <p14:tracePt t="8064" x="4532313" y="1477963"/>
          <p14:tracePt t="8068" x="4538663" y="1477963"/>
          <p14:tracePt t="8072" x="4545013" y="1471613"/>
          <p14:tracePt t="8078" x="4551363" y="1471613"/>
          <p14:tracePt t="8080" x="4559300" y="1471613"/>
          <p14:tracePt t="8092" x="4565650" y="1471613"/>
          <p14:tracePt t="8096" x="4572000" y="1471613"/>
          <p14:tracePt t="8100" x="4578350" y="1471613"/>
          <p14:tracePt t="8105" x="4584700" y="1471613"/>
          <p14:tracePt t="8108" x="4592638" y="1471613"/>
          <p14:tracePt t="8112" x="4598988" y="1471613"/>
          <p14:tracePt t="8116" x="4598988" y="1465263"/>
          <p14:tracePt t="8125" x="4605338" y="1465263"/>
          <p14:tracePt t="8132" x="4611688" y="1465263"/>
          <p14:tracePt t="8148" x="4618038" y="1465263"/>
          <p14:tracePt t="8162" x="4624388" y="1465263"/>
          <p14:tracePt t="8164" x="4632325" y="1465263"/>
          <p14:tracePt t="8184" x="4638675" y="1465263"/>
          <p14:tracePt t="8192" x="4645025" y="1465263"/>
          <p14:tracePt t="8205" x="4651375" y="1465263"/>
          <p14:tracePt t="8208" x="4657725" y="1465263"/>
          <p14:tracePt t="8216" x="4664075" y="1465263"/>
          <p14:tracePt t="8228" x="4672013" y="1465263"/>
          <p14:tracePt t="8240" x="4678363" y="1465263"/>
          <p14:tracePt t="8272" x="4684713" y="1465263"/>
          <p14:tracePt t="8289" x="4691063" y="1465263"/>
          <p14:tracePt t="8296" x="4697413" y="1465263"/>
          <p14:tracePt t="8312" x="4703763" y="1465263"/>
          <p14:tracePt t="8325" x="4711700" y="1465263"/>
          <p14:tracePt t="8336" x="4718050" y="1465263"/>
          <p14:tracePt t="8348" x="4724400" y="1465263"/>
          <p14:tracePt t="8357" x="4730750" y="1465263"/>
          <p14:tracePt t="8381" x="4737100" y="1465263"/>
          <p14:tracePt t="8670" x="4757738" y="1465263"/>
          <p14:tracePt t="8674" x="4784725" y="1465263"/>
          <p14:tracePt t="8678" x="4837113" y="1465263"/>
          <p14:tracePt t="8682" x="4903788" y="1465263"/>
          <p14:tracePt t="8684" x="4995863" y="1465263"/>
          <p14:tracePt t="8688" x="5089525" y="1465263"/>
          <p14:tracePt t="8692" x="5181600" y="1465263"/>
          <p14:tracePt t="8696" x="5287963" y="1465263"/>
          <p14:tracePt t="8700" x="5407025" y="1465263"/>
          <p14:tracePt t="8704" x="5526088" y="1465263"/>
          <p14:tracePt t="8708" x="5638800" y="1465263"/>
          <p14:tracePt t="8712" x="5757863" y="1465263"/>
          <p14:tracePt t="8716" x="5876925" y="1465263"/>
          <p14:tracePt t="8720" x="5983288" y="1465263"/>
          <p14:tracePt t="8724" x="6089650" y="1465263"/>
          <p14:tracePt t="8728" x="6196013" y="1465263"/>
          <p14:tracePt t="8732" x="6288088" y="1465263"/>
          <p14:tracePt t="8736" x="6367463" y="1465263"/>
          <p14:tracePt t="8740" x="6446838" y="1465263"/>
          <p14:tracePt t="8744" x="6500813" y="1465263"/>
          <p14:tracePt t="8748" x="6553200" y="1465263"/>
          <p14:tracePt t="8752" x="6599238" y="1465263"/>
          <p14:tracePt t="8756" x="6638925" y="1465263"/>
          <p14:tracePt t="8761" x="6678613" y="1465263"/>
          <p14:tracePt t="8764" x="6705600" y="1465263"/>
          <p14:tracePt t="8768" x="6745288" y="1465263"/>
          <p14:tracePt t="8772" x="6778625" y="1465263"/>
          <p14:tracePt t="8778" x="6805613" y="1465263"/>
          <p14:tracePt t="8780" x="6831013" y="1465263"/>
          <p14:tracePt t="8784" x="6851650" y="1465263"/>
          <p14:tracePt t="8788" x="6870700" y="1465263"/>
          <p14:tracePt t="8792" x="6891338" y="1465263"/>
          <p14:tracePt t="8796" x="6910388" y="1465263"/>
          <p14:tracePt t="8800" x="6937375" y="1465263"/>
          <p14:tracePt t="8804" x="6958013" y="1465263"/>
          <p14:tracePt t="8808" x="6983413" y="1465263"/>
          <p14:tracePt t="8811" x="7010400" y="1465263"/>
          <p14:tracePt t="8816" x="7037388" y="1471613"/>
          <p14:tracePt t="8820" x="7070725" y="1477963"/>
          <p14:tracePt t="8824" x="7089775" y="1490663"/>
          <p14:tracePt t="8829" x="7123113" y="1498600"/>
          <p14:tracePt t="8832" x="7150100" y="1511300"/>
          <p14:tracePt t="8836" x="7183438" y="1517650"/>
          <p14:tracePt t="8840" x="7215188" y="1530350"/>
          <p14:tracePt t="8845" x="7248525" y="1550988"/>
          <p14:tracePt t="8848" x="7269163" y="1563688"/>
          <p14:tracePt t="8852" x="7302500" y="1577975"/>
          <p14:tracePt t="8856" x="7321550" y="1597025"/>
          <p14:tracePt t="8861" x="7354888" y="1611313"/>
          <p14:tracePt t="8864" x="7381875" y="1624013"/>
          <p14:tracePt t="8869" x="7400925" y="1651000"/>
          <p14:tracePt t="8872" x="7415213" y="1663700"/>
          <p14:tracePt t="8876" x="7427913" y="1676400"/>
          <p14:tracePt t="8880" x="7440613" y="1690688"/>
          <p14:tracePt t="8884" x="7461250" y="1709738"/>
          <p14:tracePt t="8888" x="7473950" y="1724025"/>
          <p14:tracePt t="8893" x="7480300" y="1749425"/>
          <p14:tracePt t="8896" x="7494588" y="1763713"/>
          <p14:tracePt t="8900" x="7500938" y="1782763"/>
          <p14:tracePt t="8904" x="7507288" y="1809750"/>
          <p14:tracePt t="8910" x="7527925" y="1828800"/>
          <p14:tracePt t="8912" x="7534275" y="1843088"/>
          <p14:tracePt t="8917" x="7540625" y="1862138"/>
          <p14:tracePt t="8920" x="7546975" y="1889125"/>
          <p14:tracePt t="8924" x="7553325" y="1901825"/>
          <p14:tracePt t="8928" x="7559675" y="1916113"/>
          <p14:tracePt t="8931" x="7567613" y="1928813"/>
          <p14:tracePt t="8935" x="7573963" y="1941513"/>
          <p14:tracePt t="8940" x="7573963" y="1955800"/>
          <p14:tracePt t="8944" x="7580313" y="1968500"/>
          <p14:tracePt t="8963" x="7586663" y="1995488"/>
          <p14:tracePt t="8968" x="7586663" y="2001838"/>
          <p14:tracePt t="8972" x="7586663" y="2014538"/>
          <p14:tracePt t="8980" x="7586663" y="2020888"/>
          <p14:tracePt t="8984" x="7586663" y="2028825"/>
          <p14:tracePt t="8994" x="7586663" y="2035175"/>
          <p14:tracePt t="8995" x="7586663" y="2041525"/>
          <p14:tracePt t="9000" x="7586663" y="2047875"/>
          <p14:tracePt t="9004" x="7586663" y="2054225"/>
          <p14:tracePt t="9008" x="7586663" y="2062163"/>
          <p14:tracePt t="9012" x="7586663" y="2068513"/>
          <p14:tracePt t="9020" x="7580313" y="2068513"/>
          <p14:tracePt t="9028" x="7580313" y="2074863"/>
          <p14:tracePt t="9032" x="7573963" y="2074863"/>
          <p14:tracePt t="9036" x="7573963" y="2081213"/>
          <p14:tracePt t="9045" x="7573963" y="2087563"/>
          <p14:tracePt t="9052" x="7567613" y="2087563"/>
          <p14:tracePt t="9061" x="7559675" y="2087563"/>
          <p14:tracePt t="9064" x="7559675" y="2093913"/>
          <p14:tracePt t="9093" x="7559675" y="2101850"/>
          <p14:tracePt t="9105" x="7553325" y="2101850"/>
          <p14:tracePt t="9120" x="7546975" y="2101850"/>
          <p14:tracePt t="9128" x="7540625" y="2101850"/>
          <p14:tracePt t="9132" x="7534275" y="2101850"/>
          <p14:tracePt t="9140" x="7527925" y="2101850"/>
          <p14:tracePt t="9148" x="7519988" y="2101850"/>
          <p14:tracePt t="9164" x="7513638" y="2101850"/>
          <p14:tracePt t="9172" x="7507288" y="2101850"/>
          <p14:tracePt t="9178" x="7500938" y="2101850"/>
          <p14:tracePt t="9188" x="7494588" y="2101850"/>
          <p14:tracePt t="9196" x="7488238" y="2101850"/>
          <p14:tracePt t="9216" x="7480300" y="2101850"/>
          <p14:tracePt t="9224" x="7473950" y="2101850"/>
          <p14:tracePt t="9245" x="7467600" y="2101850"/>
          <p14:tracePt t="9256" x="7461250" y="2101850"/>
          <p14:tracePt t="9264" x="7454900" y="2101850"/>
          <p14:tracePt t="9361" x="7446963" y="2101850"/>
          <p14:tracePt t="9496" x="7440613" y="2101850"/>
          <p14:tracePt t="9505" x="7434263" y="2101850"/>
          <p14:tracePt t="9525" x="7427913" y="2101850"/>
          <p14:tracePt t="9532" x="7421563" y="2093913"/>
          <p14:tracePt t="9536" x="7415213" y="2093913"/>
          <p14:tracePt t="9540" x="7415213" y="2087563"/>
          <p14:tracePt t="9546" x="7407275" y="2087563"/>
          <p14:tracePt t="9548" x="7407275" y="2081213"/>
          <p14:tracePt t="9561" x="7400925" y="2074863"/>
          <p14:tracePt t="9564" x="7394575" y="2074863"/>
          <p14:tracePt t="9568" x="7388225" y="2074863"/>
          <p14:tracePt t="9578" x="7381875" y="2074863"/>
          <p14:tracePt t="9585" x="7375525" y="2068513"/>
          <p14:tracePt t="9624" x="7367588" y="2068513"/>
          <p14:tracePt t="9653" x="7361238" y="2068513"/>
          <p14:tracePt t="9656" x="7354888" y="2068513"/>
          <p14:tracePt t="9665" x="7348538" y="2068513"/>
          <p14:tracePt t="9669" x="7342188" y="2068513"/>
          <p14:tracePt t="9677" x="7335838" y="2068513"/>
          <p14:tracePt t="9680" x="7327900" y="2068513"/>
          <p14:tracePt t="9705" x="7321550" y="2068513"/>
          <p14:tracePt t="9736" x="7315200" y="2068513"/>
          <p14:tracePt t="9749" x="7308850" y="2068513"/>
          <p14:tracePt t="9756" x="7302500" y="2068513"/>
          <p14:tracePt t="9765" x="7294563" y="2068513"/>
          <p14:tracePt t="9773" x="7281863" y="2068513"/>
          <p14:tracePt t="9778" x="7275513" y="2068513"/>
          <p14:tracePt t="9780" x="7269163" y="2068513"/>
          <p14:tracePt t="9785" x="7254875" y="2068513"/>
          <p14:tracePt t="9789" x="7248525" y="2068513"/>
          <p14:tracePt t="9794" x="7242175" y="2068513"/>
          <p14:tracePt t="9811" x="7223125" y="2068513"/>
          <p14:tracePt t="9829" x="7189788" y="2068513"/>
          <p14:tracePt t="9853" x="7189788" y="2062163"/>
          <p14:tracePt t="9881" x="7183438" y="2054225"/>
          <p14:tracePt t="9982" x="7175500" y="2054225"/>
          <p14:tracePt t="9994" x="7169150" y="2054225"/>
          <p14:tracePt t="10097" x="7162800" y="2054225"/>
          <p14:tracePt t="10106" x="7156450" y="2054225"/>
          <p14:tracePt t="10111" x="7150100" y="2054225"/>
          <p14:tracePt t="10115" x="7150100" y="2062163"/>
          <p14:tracePt t="10117" x="7135813" y="2068513"/>
          <p14:tracePt t="10120" x="7123113" y="2074863"/>
          <p14:tracePt t="10124" x="7110413" y="2074863"/>
          <p14:tracePt t="10129" x="7083425" y="2081213"/>
          <p14:tracePt t="10131" x="7062788" y="2087563"/>
          <p14:tracePt t="10136" x="7043738" y="2093913"/>
          <p14:tracePt t="10140" x="7023100" y="2101850"/>
          <p14:tracePt t="10145" x="6997700" y="2108200"/>
          <p14:tracePt t="10148" x="6970713" y="2114550"/>
          <p14:tracePt t="10152" x="6924675" y="2133600"/>
          <p14:tracePt t="10156" x="6851650" y="2154238"/>
          <p14:tracePt t="10161" x="6757988" y="2173288"/>
          <p14:tracePt t="10163" x="6638925" y="2193925"/>
          <p14:tracePt t="10168" x="6519863" y="2220913"/>
          <p14:tracePt t="10172" x="6407150" y="2254250"/>
          <p14:tracePt t="10177" x="6288088" y="2273300"/>
          <p14:tracePt t="10180" x="6156325" y="2306638"/>
          <p14:tracePt t="10184" x="6022975" y="2339975"/>
          <p14:tracePt t="10188" x="5851525" y="2379663"/>
          <p14:tracePt t="10194" x="5699125" y="2398713"/>
          <p14:tracePt t="10197" x="5546725" y="2425700"/>
          <p14:tracePt t="10200" x="5400675" y="2432050"/>
          <p14:tracePt t="10203" x="5267325" y="2459038"/>
          <p14:tracePt t="10207" x="5141913" y="2479675"/>
          <p14:tracePt t="10211" x="5008563" y="2498725"/>
          <p14:tracePt t="10216" x="4864100" y="2525713"/>
          <p14:tracePt t="10220" x="4745038" y="2544763"/>
          <p14:tracePt t="10224" x="4611688" y="2571750"/>
          <p14:tracePt t="10229" x="4486275" y="2592388"/>
          <p14:tracePt t="10232" x="4367213" y="2605088"/>
          <p14:tracePt t="10236" x="4233863" y="2624138"/>
          <p14:tracePt t="10240" x="4127500" y="2632075"/>
          <p14:tracePt t="10245" x="4008438" y="2644775"/>
          <p14:tracePt t="10248" x="3916363" y="2657475"/>
          <p14:tracePt t="10252" x="3810000" y="2663825"/>
          <p14:tracePt t="10255" x="3717925" y="2663825"/>
          <p14:tracePt t="10260" x="3636963" y="2663825"/>
          <p14:tracePt t="10264" x="3571875" y="2663825"/>
          <p14:tracePt t="10268" x="3492500" y="2663825"/>
          <p14:tracePt t="10272" x="3438525" y="2663825"/>
          <p14:tracePt t="10277" x="3365500" y="2663825"/>
          <p14:tracePt t="10280" x="3313113" y="2663825"/>
          <p14:tracePt t="10284" x="3260725" y="2663825"/>
          <p14:tracePt t="10288" x="3221038" y="2663825"/>
          <p14:tracePt t="10294" x="3187700" y="2663825"/>
          <p14:tracePt t="10296" x="3160713" y="2663825"/>
          <p14:tracePt t="10300" x="3133725" y="2663825"/>
          <p14:tracePt t="10304" x="3100388" y="2663825"/>
          <p14:tracePt t="10309" x="3081338" y="2663825"/>
          <p14:tracePt t="10312" x="3060700" y="2663825"/>
          <p14:tracePt t="10316" x="3048000" y="2663825"/>
          <p14:tracePt t="10320" x="3035300" y="2663825"/>
          <p14:tracePt t="10324" x="3021013" y="2663825"/>
          <p14:tracePt t="10328" x="3008313" y="2663825"/>
          <p14:tracePt t="10331" x="2995613" y="2663825"/>
          <p14:tracePt t="10336" x="2981325" y="2663825"/>
          <p14:tracePt t="10340" x="2968625" y="2663825"/>
          <p14:tracePt t="10345" x="2962275" y="2663825"/>
          <p14:tracePt t="10348" x="2955925" y="2663825"/>
          <p14:tracePt t="10356" x="2947988" y="2663825"/>
          <p14:tracePt t="10361" x="2941638" y="2663825"/>
          <p14:tracePt t="10437" x="2947988" y="2663825"/>
          <p14:tracePt t="10440" x="2955925" y="2663825"/>
          <p14:tracePt t="10445" x="2981325" y="2651125"/>
          <p14:tracePt t="10448" x="3001963" y="2651125"/>
          <p14:tracePt t="10453" x="3021013" y="2644775"/>
          <p14:tracePt t="10456" x="3041650" y="2644775"/>
          <p14:tracePt t="10461" x="3068638" y="2644775"/>
          <p14:tracePt t="10464" x="3108325" y="2638425"/>
          <p14:tracePt t="10467" x="3133725" y="2638425"/>
          <p14:tracePt t="10472" x="3187700" y="2632075"/>
          <p14:tracePt t="10477" x="3227388" y="2632075"/>
          <p14:tracePt t="10480" x="3260725" y="2632075"/>
          <p14:tracePt t="10485" x="3286125" y="2632075"/>
          <p14:tracePt t="10488" x="3306763" y="2632075"/>
          <p14:tracePt t="10493" x="3340100" y="2632075"/>
          <p14:tracePt t="10496" x="3365500" y="2632075"/>
          <p14:tracePt t="10501" x="3392488" y="2632075"/>
          <p14:tracePt t="10504" x="3413125" y="2632075"/>
          <p14:tracePt t="10510" x="3432175" y="2632075"/>
          <p14:tracePt t="10511" x="3438525" y="2632075"/>
          <p14:tracePt t="10516" x="3444875" y="2632075"/>
          <p14:tracePt t="10520" x="3452813" y="2632075"/>
          <p14:tracePt t="10532" x="3459163" y="2632075"/>
          <p14:tracePt t="10725" x="3459163" y="2624138"/>
          <p14:tracePt t="10736" x="3471863" y="2617788"/>
          <p14:tracePt t="10740" x="3484563" y="2611438"/>
          <p14:tracePt t="10745" x="3511550" y="2605088"/>
          <p14:tracePt t="10748" x="3538538" y="2605088"/>
          <p14:tracePt t="10752" x="3578225" y="2605088"/>
          <p14:tracePt t="10756" x="3617913" y="2605088"/>
          <p14:tracePt t="10761" x="3657600" y="2605088"/>
          <p14:tracePt t="10764" x="3717925" y="2605088"/>
          <p14:tracePt t="10768" x="3770313" y="2605088"/>
          <p14:tracePt t="10772" x="3822700" y="2605088"/>
          <p14:tracePt t="10776" x="3889375" y="2605088"/>
          <p14:tracePt t="10780" x="3941763" y="2605088"/>
          <p14:tracePt t="10785" x="4008438" y="2605088"/>
          <p14:tracePt t="10790" x="4075113" y="2605088"/>
          <p14:tracePt t="10795" x="4127500" y="2605088"/>
          <p14:tracePt t="10797" x="4194175" y="2605088"/>
          <p14:tracePt t="10800" x="4267200" y="2605088"/>
          <p14:tracePt t="10812" x="4440238" y="2605088"/>
          <p14:tracePt t="10816" x="4492625" y="2605088"/>
          <p14:tracePt t="10820" x="4532313" y="2605088"/>
          <p14:tracePt t="10825" x="4572000" y="2605088"/>
          <p14:tracePt t="10828" x="4605338" y="2605088"/>
          <p14:tracePt t="10833" x="4624388" y="2605088"/>
          <p14:tracePt t="10838" x="4645025" y="2605088"/>
          <p14:tracePt t="10841" x="4657725" y="2605088"/>
          <p14:tracePt t="10846" x="4672013" y="2605088"/>
          <p14:tracePt t="10847" x="4678363" y="2605088"/>
          <p14:tracePt t="10852" x="4684713" y="2605088"/>
          <p14:tracePt t="10856" x="4691063" y="2605088"/>
          <p14:tracePt t="10989" x="4684713" y="2605088"/>
          <p14:tracePt t="10998" x="4678363" y="2605088"/>
          <p14:tracePt t="11002" x="4664075" y="2605088"/>
          <p14:tracePt t="11005" x="4657725" y="2605088"/>
          <p14:tracePt t="11012" x="4651375" y="2605088"/>
          <p14:tracePt t="11016" x="4645025" y="2605088"/>
          <p14:tracePt t="11020" x="4638675" y="2605088"/>
          <p14:tracePt t="11025" x="4632325" y="2605088"/>
          <p14:tracePt t="11040" x="4624388" y="2605088"/>
          <p14:tracePt t="11048" x="4618038" y="2605088"/>
          <p14:tracePt t="11056" x="4611688" y="2605088"/>
          <p14:tracePt t="11060" x="4605338" y="2605088"/>
          <p14:tracePt t="11068" x="4592638" y="2605088"/>
          <p14:tracePt t="11073" x="4584700" y="2605088"/>
          <p14:tracePt t="11080" x="4572000" y="2605088"/>
          <p14:tracePt t="11088" x="4565650" y="2605088"/>
          <p14:tracePt t="11094" x="4559300" y="2605088"/>
          <p14:tracePt t="11096" x="4551363" y="2605088"/>
          <p14:tracePt t="11100" x="4538663" y="2605088"/>
          <p14:tracePt t="11104" x="4532313" y="2605088"/>
          <p14:tracePt t="11112" x="4525963" y="2605088"/>
          <p14:tracePt t="11116" x="4519613" y="2605088"/>
          <p14:tracePt t="11120" x="4511675" y="2605088"/>
          <p14:tracePt t="11125" x="4505325" y="2605088"/>
          <p14:tracePt t="11128" x="4498975" y="2605088"/>
          <p14:tracePt t="11145" x="4492625" y="2605088"/>
          <p14:tracePt t="11161" x="4486275" y="2605088"/>
          <p14:tracePt t="11164" x="4479925" y="2605088"/>
          <p14:tracePt t="11173" x="4471988" y="2605088"/>
          <p14:tracePt t="11177" x="4465638" y="2605088"/>
          <p14:tracePt t="11184" x="4459288" y="2605088"/>
          <p14:tracePt t="11195" x="4452938" y="2598738"/>
          <p14:tracePt t="11204" x="4452938" y="2592388"/>
          <p14:tracePt t="11240" x="4446588" y="2592388"/>
          <p14:tracePt t="11289" x="4440238" y="2592388"/>
          <p14:tracePt t="11297" x="4432300" y="2592388"/>
          <p14:tracePt t="11337" x="4425950" y="2592388"/>
          <p14:tracePt t="11346" x="4425950" y="2584450"/>
          <p14:tracePt t="11349" x="4419600" y="2584450"/>
          <p14:tracePt t="11375" x="4413250" y="2584450"/>
          <p14:tracePt t="11400" x="4406900" y="2584450"/>
          <p14:tracePt t="11408" x="4398963" y="2584450"/>
          <p14:tracePt t="11412" x="4392613" y="2584450"/>
          <p14:tracePt t="11425" x="4386263" y="2584450"/>
          <p14:tracePt t="11428" x="4379913" y="2584450"/>
          <p14:tracePt t="11432" x="4373563" y="2584450"/>
          <p14:tracePt t="11444" x="4367213" y="2584450"/>
          <p14:tracePt t="11448" x="4359275" y="2584450"/>
          <p14:tracePt t="11452" x="4352925" y="2584450"/>
          <p14:tracePt t="11456" x="4346575" y="2584450"/>
          <p14:tracePt t="11461" x="4340225" y="2584450"/>
          <p14:tracePt t="11468" x="4333875" y="2584450"/>
          <p14:tracePt t="11472" x="4319588" y="2584450"/>
          <p14:tracePt t="11477" x="4313238" y="2584450"/>
          <p14:tracePt t="11480" x="4306888" y="2584450"/>
          <p14:tracePt t="11483" x="4300538" y="2584450"/>
          <p14:tracePt t="11488" x="4287838" y="2584450"/>
          <p14:tracePt t="11495" x="4273550" y="2584450"/>
          <p14:tracePt t="11500" x="4267200" y="2584450"/>
          <p14:tracePt t="11504" x="4254500" y="2584450"/>
          <p14:tracePt t="11510" x="4246563" y="2584450"/>
          <p14:tracePt t="11512" x="4240213" y="2584450"/>
          <p14:tracePt t="11520" x="4233863" y="2584450"/>
          <p14:tracePt t="11525" x="4227513" y="2584450"/>
          <p14:tracePt t="11531" x="4221163" y="2584450"/>
          <p14:tracePt t="11540" x="4214813" y="2584450"/>
          <p14:tracePt t="11548" x="4206875" y="2584450"/>
          <p14:tracePt t="11561" x="4200525" y="2584450"/>
          <p14:tracePt t="11585" x="4194175" y="2584450"/>
          <p14:tracePt t="11588" x="4187825" y="2584450"/>
          <p14:tracePt t="11596" x="4181475" y="2584450"/>
          <p14:tracePt t="11605" x="4175125" y="2584450"/>
          <p14:tracePt t="11610" x="4167188" y="2584450"/>
          <p14:tracePt t="11620" x="4160838" y="2584450"/>
          <p14:tracePt t="11628" x="4154488" y="2578100"/>
          <p14:tracePt t="11632" x="4148138" y="2578100"/>
          <p14:tracePt t="11636" x="4141788" y="2578100"/>
          <p14:tracePt t="11645" x="4135438" y="2578100"/>
          <p14:tracePt t="11648" x="4127500" y="2578100"/>
          <p14:tracePt t="11656" x="4114800" y="2578100"/>
          <p14:tracePt t="11661" x="4108450" y="2578100"/>
          <p14:tracePt t="11664" x="4102100" y="2578100"/>
          <p14:tracePt t="11672" x="4094163" y="2578100"/>
          <p14:tracePt t="11677" x="4087813" y="2578100"/>
          <p14:tracePt t="11685" x="4081463" y="2571750"/>
          <p14:tracePt t="11696" x="4075113" y="2571750"/>
          <p14:tracePt t="11711" x="4068763" y="2571750"/>
          <p14:tracePt t="11720" x="4062413" y="2571750"/>
          <p14:tracePt t="11728" x="4054475" y="2571750"/>
          <p14:tracePt t="11744" x="4048125" y="2571750"/>
          <p14:tracePt t="11756" x="4041775" y="2571750"/>
          <p14:tracePt t="11768" x="4041775" y="2565400"/>
          <p14:tracePt t="11772" x="4035425" y="2565400"/>
          <p14:tracePt t="11777" x="4029075" y="2559050"/>
          <p14:tracePt t="11784" x="4022725" y="2559050"/>
          <p14:tracePt t="11796" x="4014788" y="2559050"/>
          <p14:tracePt t="11954" x="4022725" y="2559050"/>
          <p14:tracePt t="11956" x="4029075" y="2559050"/>
          <p14:tracePt t="11964" x="4035425" y="2559050"/>
          <p14:tracePt t="11972" x="4041775" y="2559050"/>
          <p14:tracePt t="11977" x="4048125" y="2559050"/>
          <p14:tracePt t="11984" x="4054475" y="2559050"/>
          <p14:tracePt t="11988" x="4062413" y="2559050"/>
          <p14:tracePt t="11994" x="4068763" y="2559050"/>
          <p14:tracePt t="12000" x="4075113" y="2559050"/>
          <p14:tracePt t="12004" x="4075113" y="2565400"/>
          <p14:tracePt t="12012" x="4081463" y="2571750"/>
          <p14:tracePt t="12036" x="4087813" y="2571750"/>
          <p14:tracePt t="12048" x="4094163" y="2571750"/>
          <p14:tracePt t="12186" x="4087813" y="2571750"/>
          <p14:tracePt t="12195" x="4075113" y="2571750"/>
          <p14:tracePt t="12205" x="4068763" y="2571750"/>
          <p14:tracePt t="12217" x="4062413" y="2571750"/>
          <p14:tracePt t="12228" x="4054475" y="2571750"/>
          <p14:tracePt t="12230" x="4048125" y="2571750"/>
          <p14:tracePt t="12245" x="4041775" y="2571750"/>
          <p14:tracePt t="12253" x="4035425" y="2571750"/>
          <p14:tracePt t="12289" x="4035425" y="2565400"/>
          <p14:tracePt t="12321" x="4029075" y="2559050"/>
          <p14:tracePt t="12341" x="4029075" y="2551113"/>
          <p14:tracePt t="12349" x="4029075" y="2544763"/>
          <p14:tracePt t="12482" x="4029075" y="2538413"/>
          <p14:tracePt t="12490" x="4029075" y="2532063"/>
          <p14:tracePt t="12548" x="4029075" y="2525713"/>
          <p14:tracePt t="12577" x="4022725" y="2519363"/>
          <p14:tracePt t="12585" x="4014788" y="2511425"/>
          <p14:tracePt t="12593" x="4008438" y="2505075"/>
          <p14:tracePt t="12616" x="4002088" y="2505075"/>
          <p14:tracePt t="12665" x="3995738" y="2505075"/>
          <p14:tracePt t="12714" x="3989388" y="2505075"/>
          <p14:tracePt t="12917" x="3995738" y="2505075"/>
          <p14:tracePt t="12938" x="4002088" y="2505075"/>
          <p14:tracePt t="12945" x="4008438" y="2505075"/>
          <p14:tracePt t="12952" x="4014788" y="2505075"/>
          <p14:tracePt t="12961" x="4022725" y="2505075"/>
          <p14:tracePt t="12968" x="4029075" y="2505075"/>
          <p14:tracePt t="12996" x="4035425" y="2505075"/>
          <p14:tracePt t="13020" x="4041775" y="2505075"/>
          <p14:tracePt t="13082" x="4048125" y="2505075"/>
          <p14:tracePt t="13090" x="4054475" y="2505075"/>
          <p14:tracePt t="13136" x="4062413" y="2505075"/>
          <p14:tracePt t="13197" x="4068763" y="2511425"/>
          <p14:tracePt t="13350" x="4068763" y="2519363"/>
          <p14:tracePt t="13402" x="4075113" y="2525713"/>
          <p14:tracePt t="13412" x="4081463" y="2525713"/>
          <p14:tracePt t="13420" x="4087813" y="2525713"/>
          <p14:tracePt t="13452" x="4094163" y="2532063"/>
          <p14:tracePt t="13461" x="4102100" y="2538413"/>
          <p14:tracePt t="13473" x="4108450" y="2538413"/>
          <p14:tracePt t="13489" x="4114800" y="2538413"/>
          <p14:tracePt t="13496" x="4121150" y="2538413"/>
          <p14:tracePt t="13505" x="4127500" y="2538413"/>
          <p14:tracePt t="13510" x="4135438" y="2544763"/>
          <p14:tracePt t="13512" x="4141788" y="2544763"/>
          <p14:tracePt t="13515" x="4148138" y="2551113"/>
          <p14:tracePt t="13532" x="4154488" y="2551113"/>
          <p14:tracePt t="13540" x="4160838" y="2559050"/>
          <p14:tracePt t="13548" x="4167188" y="2559050"/>
          <p14:tracePt t="13556" x="4175125" y="2559050"/>
          <p14:tracePt t="13560" x="4181475" y="2559050"/>
          <p14:tracePt t="13564" x="4187825" y="2565400"/>
          <p14:tracePt t="13577" x="4187825" y="2571750"/>
          <p14:tracePt t="13584" x="4194175" y="2571750"/>
          <p14:tracePt t="13596" x="4200525" y="2571750"/>
          <p14:tracePt t="13604" x="4206875" y="2571750"/>
          <p14:tracePt t="13616" x="4214813" y="2571750"/>
          <p14:tracePt t="13746" x="4206875" y="2571750"/>
          <p14:tracePt t="13751" x="4200525" y="2571750"/>
          <p14:tracePt t="13757" x="4194175" y="2571750"/>
          <p14:tracePt t="13765" x="4187825" y="2571750"/>
          <p14:tracePt t="13768" x="4181475" y="2571750"/>
          <p14:tracePt t="13773" x="4175125" y="2571750"/>
          <p14:tracePt t="13781" x="4167188" y="2571750"/>
          <p14:tracePt t="13785" x="4160838" y="2571750"/>
          <p14:tracePt t="13789" x="4154488" y="2571750"/>
          <p14:tracePt t="13812" x="4148138" y="2571750"/>
          <p14:tracePt t="13817" x="4141788" y="2571750"/>
          <p14:tracePt t="13821" x="4135438" y="2571750"/>
          <p14:tracePt t="13844" x="4127500" y="2565400"/>
          <p14:tracePt t="13856" x="4121150" y="2559050"/>
          <p14:tracePt t="13869" x="4114800" y="2551113"/>
          <p14:tracePt t="13896" x="4108450" y="2544763"/>
          <p14:tracePt t="13905" x="4102100" y="2544763"/>
          <p14:tracePt t="14010" x="4102100" y="2538413"/>
          <p14:tracePt t="14023" x="4108450" y="2538413"/>
          <p14:tracePt t="14045" x="4114800" y="2538413"/>
          <p14:tracePt t="14053" x="4121150" y="2538413"/>
          <p14:tracePt t="14069" x="4127500" y="2538413"/>
          <p14:tracePt t="14073" x="4135438" y="2538413"/>
          <p14:tracePt t="14081" x="4141788" y="2538413"/>
          <p14:tracePt t="14094" x="4148138" y="2538413"/>
          <p14:tracePt t="14136" x="4154488" y="2538413"/>
          <p14:tracePt t="14169" x="4160838" y="2538413"/>
          <p14:tracePt t="14209" x="4160838" y="2544763"/>
          <p14:tracePt t="14406" x="4160838" y="2551113"/>
          <p14:tracePt t="14532" x="4160838" y="2559050"/>
          <p14:tracePt t="14541" x="4160838" y="2565400"/>
          <p14:tracePt t="14552" x="4167188" y="2571750"/>
          <p14:tracePt t="14564" x="4167188" y="2578100"/>
          <p14:tracePt t="14568" x="4175125" y="2584450"/>
          <p14:tracePt t="14576" x="4181475" y="2592388"/>
          <p14:tracePt t="14593" x="4187825" y="2598738"/>
          <p14:tracePt t="14600" x="4187825" y="2605088"/>
          <p14:tracePt t="15386" x="4194175" y="2611438"/>
          <p14:tracePt t="15421" x="4200525" y="2611438"/>
          <p14:tracePt t="15426" x="4206875" y="2611438"/>
          <p14:tracePt t="15428" x="4214813" y="2611438"/>
          <p14:tracePt t="15436" x="4221163" y="2611438"/>
          <p14:tracePt t="15452" x="4227513" y="2617788"/>
          <p14:tracePt t="15460" x="4233863" y="2624138"/>
          <p14:tracePt t="15464" x="4246563" y="2624138"/>
          <p14:tracePt t="15468" x="4260850" y="2624138"/>
          <p14:tracePt t="15472" x="4273550" y="2632075"/>
          <p14:tracePt t="15476" x="4279900" y="2638425"/>
          <p14:tracePt t="15480" x="4287838" y="2638425"/>
          <p14:tracePt t="15484" x="4294188" y="2644775"/>
          <p14:tracePt t="15488" x="4294188" y="2651125"/>
          <p14:tracePt t="15493" x="4306888" y="2651125"/>
          <p14:tracePt t="15496" x="4313238" y="2657475"/>
          <p14:tracePt t="15500" x="4327525" y="2663825"/>
          <p14:tracePt t="15504" x="4333875" y="2663825"/>
          <p14:tracePt t="15508" x="4340225" y="2663825"/>
          <p14:tracePt t="15512" x="4346575" y="2671763"/>
          <p14:tracePt t="15516" x="4346575" y="2678113"/>
          <p14:tracePt t="15520" x="4352925" y="2684463"/>
          <p14:tracePt t="15525" x="4359275" y="2690813"/>
          <p14:tracePt t="15532" x="4367213" y="2697163"/>
          <p14:tracePt t="15536" x="4373563" y="2705100"/>
          <p14:tracePt t="15541" x="4379913" y="2705100"/>
          <p14:tracePt t="15548" x="4386263" y="2711450"/>
          <p14:tracePt t="15552" x="4392613" y="2717800"/>
          <p14:tracePt t="15557" x="4392613" y="2724150"/>
          <p14:tracePt t="15560" x="4398963" y="2724150"/>
          <p14:tracePt t="15563" x="4406900" y="2730500"/>
          <p14:tracePt t="15574" x="4406900" y="2736850"/>
          <p14:tracePt t="15580" x="4413250" y="2736850"/>
          <p14:tracePt t="15585" x="4419600" y="2744788"/>
          <p14:tracePt t="15593" x="4419600" y="2751138"/>
          <p14:tracePt t="15605" x="4425950" y="2757488"/>
          <p14:tracePt t="15613" x="4432300" y="2763838"/>
          <p14:tracePt t="15621" x="4440238" y="2770188"/>
          <p14:tracePt t="15642" x="4440238" y="2776538"/>
          <p14:tracePt t="15656" x="4440238" y="2784475"/>
          <p14:tracePt t="15661" x="4440238" y="2790825"/>
          <p14:tracePt t="15664" x="4440238" y="2797175"/>
          <p14:tracePt t="15669" x="4440238" y="2803525"/>
          <p14:tracePt t="15673" x="4440238" y="2809875"/>
          <p14:tracePt t="15676" x="4440238" y="2816225"/>
          <p14:tracePt t="15685" x="4440238" y="2830513"/>
          <p14:tracePt t="15689" x="4440238" y="2836863"/>
          <p14:tracePt t="15693" x="4440238" y="2843213"/>
          <p14:tracePt t="15697" x="4432300" y="2843213"/>
          <p14:tracePt t="15701" x="4432300" y="2849563"/>
          <p14:tracePt t="15705" x="4425950" y="2849563"/>
          <p14:tracePt t="15710" x="4425950" y="2857500"/>
          <p14:tracePt t="15716" x="4419600" y="2863850"/>
          <p14:tracePt t="15722" x="4413250" y="2863850"/>
          <p14:tracePt t="15728" x="4413250" y="2870200"/>
          <p14:tracePt t="15736" x="4406900" y="2870200"/>
          <p14:tracePt t="15748" x="4406900" y="2876550"/>
          <p14:tracePt t="15752" x="4398963" y="2876550"/>
          <p14:tracePt t="15764" x="4398963" y="2882900"/>
          <p14:tracePt t="15772" x="4392613" y="2882900"/>
          <p14:tracePt t="15780" x="4386263" y="2882900"/>
          <p14:tracePt t="15810" x="4373563" y="2889250"/>
          <p14:tracePt t="15816" x="4373563" y="2897188"/>
          <p14:tracePt t="15826" x="4367213" y="2897188"/>
          <p14:tracePt t="15844" x="4359275" y="2897188"/>
          <p14:tracePt t="15907" x="4367213" y="2897188"/>
          <p14:tracePt t="15911" x="4379913" y="2897188"/>
          <p14:tracePt t="15915" x="4398963" y="2897188"/>
          <p14:tracePt t="15919" x="4419600" y="2897188"/>
          <p14:tracePt t="15923" x="4440238" y="2897188"/>
          <p14:tracePt t="15927" x="4465638" y="2897188"/>
          <p14:tracePt t="15930" x="4486275" y="2897188"/>
          <p14:tracePt t="15934" x="4505325" y="2897188"/>
          <p14:tracePt t="15939" x="4525963" y="2897188"/>
          <p14:tracePt t="15943" x="4538663" y="2897188"/>
          <p14:tracePt t="15947" x="4551363" y="2897188"/>
          <p14:tracePt t="15951" x="4572000" y="2897188"/>
          <p14:tracePt t="15954" x="4578350" y="2897188"/>
          <p14:tracePt t="15959" x="4592638" y="2897188"/>
          <p14:tracePt t="15962" x="4598988" y="2897188"/>
          <p14:tracePt t="15966" x="4605338" y="2897188"/>
          <p14:tracePt t="15971" x="4611688" y="2897188"/>
          <p14:tracePt t="15986" x="4618038" y="2897188"/>
          <p14:tracePt t="16010" x="4624388" y="2897188"/>
          <p14:tracePt t="16022" x="4632325" y="2903538"/>
          <p14:tracePt t="16062" x="4638675" y="2903538"/>
          <p14:tracePt t="16078" x="4638675" y="2909888"/>
          <p14:tracePt t="16094" x="4638675" y="2916238"/>
          <p14:tracePt t="16103" x="4638675" y="2922588"/>
          <p14:tracePt t="16119" x="4638675" y="2928938"/>
          <p14:tracePt t="16126" x="4638675" y="2936875"/>
          <p14:tracePt t="16139" x="4638675" y="2943225"/>
          <p14:tracePt t="16154" x="4632325" y="2943225"/>
          <p14:tracePt t="16167" x="4632325" y="2949575"/>
          <p14:tracePt t="16170" x="4624388" y="2949575"/>
          <p14:tracePt t="16372" x="4618038" y="2949575"/>
          <p14:tracePt t="16403" x="4618038" y="2943225"/>
          <p14:tracePt t="16406" x="4618038" y="2936875"/>
          <p14:tracePt t="16410" x="4618038" y="2928938"/>
          <p14:tracePt t="16415" x="4618038" y="2922588"/>
          <p14:tracePt t="16423" x="4618038" y="2916238"/>
          <p14:tracePt t="16427" x="4618038" y="2909888"/>
          <p14:tracePt t="16434" x="4618038" y="2903538"/>
          <p14:tracePt t="16438" x="4618038" y="2897188"/>
          <p14:tracePt t="16442" x="4618038" y="2889250"/>
          <p14:tracePt t="16446" x="4618038" y="2882900"/>
          <p14:tracePt t="16451" x="4618038" y="2870200"/>
          <p14:tracePt t="16459" x="4618038" y="2857500"/>
          <p14:tracePt t="16466" x="4618038" y="2849563"/>
          <p14:tracePt t="16470" x="4618038" y="2843213"/>
          <p14:tracePt t="16476" x="4618038" y="2836863"/>
          <p14:tracePt t="16478" x="4618038" y="2824163"/>
          <p14:tracePt t="16482" x="4618038" y="2816225"/>
          <p14:tracePt t="16486" x="4618038" y="2809875"/>
          <p14:tracePt t="16491" x="4611688" y="2803525"/>
          <p14:tracePt t="16493" x="4611688" y="2797175"/>
          <p14:tracePt t="16498" x="4605338" y="2784475"/>
          <p14:tracePt t="16502" x="4598988" y="2776538"/>
          <p14:tracePt t="16509" x="4592638" y="2770188"/>
          <p14:tracePt t="16514" x="4592638" y="2763838"/>
          <p14:tracePt t="16518" x="4584700" y="2757488"/>
          <p14:tracePt t="16522" x="4584700" y="2751138"/>
          <p14:tracePt t="16527" x="4578350" y="2744788"/>
          <p14:tracePt t="16534" x="4572000" y="2736850"/>
          <p14:tracePt t="16538" x="4572000" y="2730500"/>
          <p14:tracePt t="16542" x="4565650" y="2717800"/>
          <p14:tracePt t="16546" x="4565650" y="2711450"/>
          <p14:tracePt t="16550" x="4565650" y="2705100"/>
          <p14:tracePt t="16558" x="4565650" y="2697163"/>
          <p14:tracePt t="16562" x="4559300" y="2690813"/>
          <p14:tracePt t="16566" x="4559300" y="2684463"/>
          <p14:tracePt t="16570" x="4551363" y="2678113"/>
          <p14:tracePt t="16575" x="4551363" y="2671763"/>
          <p14:tracePt t="16578" x="4545013" y="2671763"/>
          <p14:tracePt t="16586" x="4545013" y="2663825"/>
          <p14:tracePt t="16598" x="4545013" y="2657475"/>
          <p14:tracePt t="16606" x="4538663" y="2651125"/>
          <p14:tracePt t="16614" x="4532313" y="2644775"/>
          <p14:tracePt t="16618" x="4532313" y="2638425"/>
          <p14:tracePt t="16626" x="4532313" y="2632075"/>
          <p14:tracePt t="16642" x="4532313" y="2624138"/>
          <p14:tracePt t="16654" x="4525963" y="2617788"/>
          <p14:tracePt t="16662" x="4519613" y="2611438"/>
          <p14:tracePt t="16666" x="4519613" y="2605088"/>
          <p14:tracePt t="16670" x="4511675" y="2605088"/>
          <p14:tracePt t="16675" x="4511675" y="2598738"/>
          <p14:tracePt t="16677" x="4511675" y="2592388"/>
          <p14:tracePt t="16686" x="4505325" y="2592388"/>
          <p14:tracePt t="16694" x="4498975" y="2584450"/>
          <p14:tracePt t="16703" x="4498975" y="2578100"/>
          <p14:tracePt t="16709" x="4498975" y="2571750"/>
          <p14:tracePt t="16727" x="4498975" y="2565400"/>
          <p14:tracePt t="16735" x="4498975" y="2559050"/>
          <p14:tracePt t="16738" x="4498975" y="2551113"/>
          <p14:tracePt t="16770" x="4492625" y="2551113"/>
          <p14:tracePt t="16839" x="4492625" y="2544763"/>
          <p14:tracePt t="16870" x="4492625" y="2538413"/>
          <p14:tracePt t="16891" x="4486275" y="2532063"/>
          <p14:tracePt t="16987" x="4486275" y="2525713"/>
          <p14:tracePt t="17008" x="4486275" y="2519363"/>
          <p14:tracePt t="17058" x="4486275" y="2511425"/>
          <p14:tracePt t="17090" x="4486275" y="2505075"/>
          <p14:tracePt t="17102" x="4486275" y="2498725"/>
          <p14:tracePt t="17127" x="4492625" y="2492375"/>
          <p14:tracePt t="17131" x="4498975" y="2492375"/>
          <p14:tracePt t="17134" x="4505325" y="2486025"/>
          <p14:tracePt t="17139" x="4511675" y="2486025"/>
          <p14:tracePt t="17159" x="4511675" y="2479675"/>
          <p14:tracePt t="17167" x="4519613" y="2479675"/>
          <p14:tracePt t="17171" x="4525963" y="2479675"/>
          <p14:tracePt t="17183" x="4532313" y="2479675"/>
          <p14:tracePt t="17192" x="4538663" y="2479675"/>
          <p14:tracePt t="17195" x="4545013" y="2471738"/>
          <p14:tracePt t="17199" x="4551363" y="2471738"/>
          <p14:tracePt t="17209" x="4559300" y="2471738"/>
          <p14:tracePt t="17214" x="4565650" y="2471738"/>
          <p14:tracePt t="17223" x="4572000" y="2471738"/>
          <p14:tracePt t="17235" x="4578350" y="2471738"/>
          <p14:tracePt t="17255" x="4584700" y="2471738"/>
          <p14:tracePt t="17262" x="4592638" y="2471738"/>
          <p14:tracePt t="17276" x="4598988" y="2471738"/>
          <p14:tracePt t="17307" x="4605338" y="2471738"/>
          <p14:tracePt t="17318" x="4611688" y="2471738"/>
          <p14:tracePt t="17756" x="4618038" y="2471738"/>
          <p14:tracePt t="17976" x="4618038" y="2479675"/>
          <p14:tracePt t="18008" x="4618038" y="2486025"/>
          <p14:tracePt t="18015" x="4618038" y="2492375"/>
          <p14:tracePt t="18043" x="4618038" y="2498725"/>
          <p14:tracePt t="18059" x="4618038" y="2505075"/>
          <p14:tracePt t="18075" x="4618038" y="2511425"/>
          <p14:tracePt t="18083" x="4618038" y="2519363"/>
          <p14:tracePt t="18086" x="4618038" y="2525713"/>
          <p14:tracePt t="18092" x="4618038" y="2532063"/>
          <p14:tracePt t="18098" x="4618038" y="2538413"/>
          <p14:tracePt t="18103" x="4618038" y="2544763"/>
          <p14:tracePt t="18115" x="4618038" y="2551113"/>
          <p14:tracePt t="18119" x="4618038" y="2559050"/>
          <p14:tracePt t="18127" x="4618038" y="2565400"/>
          <p14:tracePt t="18131" x="4618038" y="2571750"/>
          <p14:tracePt t="18134" x="4618038" y="2578100"/>
          <p14:tracePt t="18138" x="4618038" y="2584450"/>
          <p14:tracePt t="18146" x="4618038" y="2592388"/>
          <p14:tracePt t="18151" x="4618038" y="2598738"/>
          <p14:tracePt t="18155" x="4618038" y="2605088"/>
          <p14:tracePt t="18159" x="4611688" y="2611438"/>
          <p14:tracePt t="18166" x="4611688" y="2617788"/>
          <p14:tracePt t="18171" x="4605338" y="2624138"/>
          <p14:tracePt t="18175" x="4605338" y="2632075"/>
          <p14:tracePt t="18178" x="4605338" y="2638425"/>
          <p14:tracePt t="18183" x="4598988" y="2651125"/>
          <p14:tracePt t="18186" x="4598988" y="2657475"/>
          <p14:tracePt t="18191" x="4592638" y="2663825"/>
          <p14:tracePt t="18194" x="4584700" y="2671763"/>
          <p14:tracePt t="18204" x="4572000" y="2678113"/>
          <p14:tracePt t="18212" x="4565650" y="2690813"/>
          <p14:tracePt t="18214" x="4565650" y="2697163"/>
          <p14:tracePt t="18224" x="4559300" y="2705100"/>
          <p14:tracePt t="18227" x="4559300" y="2711450"/>
          <p14:tracePt t="18230" x="4551363" y="2724150"/>
          <p14:tracePt t="18238" x="4551363" y="2730500"/>
          <p14:tracePt t="18244" x="4545013" y="2736850"/>
          <p14:tracePt t="18252" x="4545013" y="2744788"/>
          <p14:tracePt t="18256" x="4545013" y="2751138"/>
          <p14:tracePt t="18260" x="4545013" y="2757488"/>
          <p14:tracePt t="18263" x="4545013" y="2763838"/>
          <p14:tracePt t="18270" x="4538663" y="2770188"/>
          <p14:tracePt t="18275" x="4538663" y="2784475"/>
          <p14:tracePt t="18278" x="4532313" y="2790825"/>
          <p14:tracePt t="18282" x="4525963" y="2797175"/>
          <p14:tracePt t="18288" x="4519613" y="2803525"/>
          <p14:tracePt t="18296" x="4511675" y="2809875"/>
          <p14:tracePt t="18299" x="4511675" y="2824163"/>
          <p14:tracePt t="18303" x="4505325" y="2830513"/>
          <p14:tracePt t="18308" x="4498975" y="2843213"/>
          <p14:tracePt t="18310" x="4492625" y="2849563"/>
          <p14:tracePt t="18313" x="4486275" y="2857500"/>
          <p14:tracePt t="18318" x="4479925" y="2863850"/>
          <p14:tracePt t="18325" x="4471988" y="2863850"/>
          <p14:tracePt t="18330" x="4465638" y="2870200"/>
          <p14:tracePt t="18334" x="4465638" y="2876550"/>
          <p14:tracePt t="18342" x="4459288" y="2882900"/>
          <p14:tracePt t="18346" x="4459288" y="2889250"/>
          <p14:tracePt t="18350" x="4452938" y="2897188"/>
          <p14:tracePt t="18362" x="4446588" y="2903538"/>
          <p14:tracePt t="18370" x="4446588" y="2909888"/>
          <p14:tracePt t="18376" x="4440238" y="2909888"/>
          <p14:tracePt t="18386" x="4440238" y="2916238"/>
          <p14:tracePt t="18402" x="4440238" y="2922588"/>
          <p14:tracePt t="18410" x="4440238" y="2928938"/>
          <p14:tracePt t="18414" x="4440238" y="2936875"/>
          <p14:tracePt t="18438" x="4440238" y="2943225"/>
          <p14:tracePt t="18446" x="4440238" y="2949575"/>
          <p14:tracePt t="18458" x="4440238" y="2955925"/>
          <p14:tracePt t="18469" x="4440238" y="2962275"/>
          <p14:tracePt t="18478" x="4440238" y="2970213"/>
          <p14:tracePt t="18514" x="4440238" y="2976563"/>
          <p14:tracePt t="18538" x="4440238" y="2982913"/>
          <p14:tracePt t="18562" x="4440238" y="2989263"/>
          <p14:tracePt t="18575" x="4440238" y="2995613"/>
          <p14:tracePt t="18611" x="4440238" y="3001963"/>
          <p14:tracePt t="18623" x="4440238" y="3009900"/>
          <p14:tracePt t="18631" x="4440238" y="3016250"/>
          <p14:tracePt t="18659" x="4440238" y="3022600"/>
          <p14:tracePt t="18686" x="4440238" y="3028950"/>
          <p14:tracePt t="18695" x="4440238" y="3035300"/>
          <p14:tracePt t="18726" x="4440238" y="3041650"/>
          <p14:tracePt t="18731" x="4440238" y="3049588"/>
          <p14:tracePt t="18735" x="4440238" y="3055938"/>
          <p14:tracePt t="18863" x="4432300" y="3055938"/>
          <p14:tracePt t="18891" x="4425950" y="3055938"/>
          <p14:tracePt t="18923" x="4419600" y="3055938"/>
          <p14:tracePt t="18951" x="4413250" y="3055938"/>
          <p14:tracePt t="18991" x="4406900" y="3055938"/>
          <p14:tracePt t="18999" x="4398963" y="3055938"/>
          <p14:tracePt t="19252" x="4392613" y="3055938"/>
          <p14:tracePt t="19343" x="4386263" y="3055938"/>
          <p14:tracePt t="19351" x="4379913" y="3055938"/>
          <p14:tracePt t="19822" x="4379913" y="3049588"/>
          <p14:tracePt t="19854" x="4379913" y="3041650"/>
          <p14:tracePt t="19862" x="4379913" y="3035300"/>
          <p14:tracePt t="19870" x="4379913" y="3028950"/>
          <p14:tracePt t="19891" x="4379913" y="3022600"/>
          <p14:tracePt t="19906" x="4379913" y="3016250"/>
          <p14:tracePt t="19923" x="4379913" y="3009900"/>
          <p14:tracePt t="19930" x="4379913" y="3001963"/>
          <p14:tracePt t="19934" x="4379913" y="2995613"/>
          <p14:tracePt t="19946" x="4379913" y="2989263"/>
          <p14:tracePt t="19954" x="4379913" y="2982913"/>
          <p14:tracePt t="19978" x="4379913" y="2976563"/>
          <p14:tracePt t="19986" x="4379913" y="2970213"/>
          <p14:tracePt t="20010" x="4379913" y="2962275"/>
          <p14:tracePt t="20018" x="4379913" y="2955925"/>
          <p14:tracePt t="20026" x="4386263" y="2955925"/>
          <p14:tracePt t="20042" x="4386263" y="2949575"/>
          <p14:tracePt t="20078" x="4386263" y="2943225"/>
          <p14:tracePt t="20091" x="4392613" y="2943225"/>
          <p14:tracePt t="20143" x="4398963" y="2943225"/>
          <p14:tracePt t="20155" x="4398963" y="2936875"/>
          <p14:tracePt t="20167" x="4406900" y="2936875"/>
          <p14:tracePt t="20267" x="4406900" y="2928938"/>
          <p14:tracePt t="20310" x="4406900" y="2922588"/>
          <p14:tracePt t="20322" x="4413250" y="2922588"/>
          <p14:tracePt t="20334" x="4413250" y="2916238"/>
          <p14:tracePt t="20354" x="4413250" y="2909888"/>
          <p14:tracePt t="20366" x="4419600" y="2909888"/>
          <p14:tracePt t="20398" x="4419600" y="2903538"/>
          <p14:tracePt t="20438" x="4425950" y="2903538"/>
          <p14:tracePt t="20451" x="4425950" y="2897188"/>
          <p14:tracePt t="20463" x="4425950" y="2889250"/>
          <p14:tracePt t="20471" x="4432300" y="2882900"/>
          <p14:tracePt t="20479" x="4440238" y="2882900"/>
          <p14:tracePt t="20482" x="4440238" y="2876550"/>
          <p14:tracePt t="20491" x="4446588" y="2876550"/>
          <p14:tracePt t="20494" x="4446588" y="2870200"/>
          <p14:tracePt t="20507" x="4446588" y="2863850"/>
          <p14:tracePt t="20519" x="4452938" y="2863850"/>
          <p14:tracePt t="20524" x="4452938" y="2857500"/>
          <p14:tracePt t="20535" x="4459288" y="2857500"/>
          <p14:tracePt t="20555" x="4459288" y="2849563"/>
          <p14:tracePt t="20591" x="4459288" y="2843213"/>
          <p14:tracePt t="20599" x="4465638" y="2836863"/>
          <p14:tracePt t="20607" x="4471988" y="2836863"/>
          <p14:tracePt t="20626" x="4471988" y="2830513"/>
          <p14:tracePt t="20654" x="4471988" y="2824163"/>
          <p14:tracePt t="20663" x="4479925" y="2824163"/>
          <p14:tracePt t="20728" x="4486275" y="2816225"/>
          <p14:tracePt t="20740" x="4492625" y="2816225"/>
          <p14:tracePt t="20920" x="4492625" y="2809875"/>
          <p14:tracePt t="20932" x="4498975" y="2809875"/>
          <p14:tracePt t="20992" x="4498975" y="2803525"/>
          <p14:tracePt t="21000" x="4498975" y="2797175"/>
          <p14:tracePt t="21027" x="4498975" y="2790825"/>
          <p14:tracePt t="21116" x="4498975" y="2784475"/>
          <p14:tracePt t="21128" x="4505325" y="2784475"/>
          <p14:tracePt t="21166" x="4505325" y="2776538"/>
          <p14:tracePt t="21356" x="4505325" y="2770188"/>
          <p14:tracePt t="21364" x="4505325" y="2763838"/>
          <p14:tracePt t="21376" x="4505325" y="2757488"/>
          <p14:tracePt t="21395" x="4505325" y="2751138"/>
          <p14:tracePt t="21546" x="4505325" y="2744788"/>
          <p14:tracePt t="21579" x="4505325" y="2736850"/>
          <p14:tracePt t="22604" x="4498975" y="2736850"/>
          <p14:tracePt t="22616" x="4492625" y="2736850"/>
          <p14:tracePt t="22628" x="4486275" y="2744788"/>
          <p14:tracePt t="22666" x="4479925" y="2744788"/>
          <p14:tracePt t="22675" x="4471988" y="2744788"/>
          <p14:tracePt t="22683" x="4465638" y="2744788"/>
          <p14:tracePt t="22687" x="4465638" y="2751138"/>
          <p14:tracePt t="22691" x="4465638" y="2757488"/>
          <p14:tracePt t="22702" x="4465638" y="2763838"/>
          <p14:tracePt t="22707" x="4459288" y="2763838"/>
          <p14:tracePt t="22718" x="4459288" y="2770188"/>
          <p14:tracePt t="22730" x="4459288" y="2776538"/>
          <p14:tracePt t="22740" x="4459288" y="2784475"/>
          <p14:tracePt t="22782" x="4459288" y="2790825"/>
          <p14:tracePt t="22794" x="4459288" y="2797175"/>
          <p14:tracePt t="22811" x="4459288" y="2803525"/>
          <p14:tracePt t="22823" x="4459288" y="2809875"/>
          <p14:tracePt t="22831" x="4459288" y="2816225"/>
          <p14:tracePt t="22840" x="4459288" y="2824163"/>
          <p14:tracePt t="22858" x="4465638" y="2824163"/>
          <p14:tracePt t="22911" x="4471988" y="2824163"/>
          <p14:tracePt t="22939" x="4471988" y="2830513"/>
          <p14:tracePt t="23044" x="4479925" y="2836863"/>
          <p14:tracePt t="23064" x="4479925" y="2843213"/>
          <p14:tracePt t="23072" x="4479925" y="2849563"/>
          <p14:tracePt t="23087" x="4479925" y="2857500"/>
          <p14:tracePt t="23091" x="4479925" y="2863850"/>
          <p14:tracePt t="23103" x="4479925" y="2870200"/>
          <p14:tracePt t="23110" x="4479925" y="2876550"/>
          <p14:tracePt t="23114" x="4479925" y="2882900"/>
          <p14:tracePt t="23118" x="4479925" y="2889250"/>
          <p14:tracePt t="23123" x="4479925" y="2897188"/>
          <p14:tracePt t="23130" x="4479925" y="2903538"/>
          <p14:tracePt t="23134" x="4479925" y="2909888"/>
          <p14:tracePt t="23142" x="4479925" y="2922588"/>
          <p14:tracePt t="23146" x="4479925" y="2928938"/>
          <p14:tracePt t="23156" x="4479925" y="2936875"/>
          <p14:tracePt t="23162" x="4479925" y="2943225"/>
          <p14:tracePt t="23174" x="4479925" y="2949575"/>
          <p14:tracePt t="23186" x="4479925" y="2955925"/>
          <p14:tracePt t="23190" x="4479925" y="2962275"/>
          <p14:tracePt t="23198" x="4479925" y="2970213"/>
          <p14:tracePt t="23202" x="4486275" y="2976563"/>
          <p14:tracePt t="23207" x="4492625" y="2982913"/>
          <p14:tracePt t="23218" x="4498975" y="2989263"/>
          <p14:tracePt t="23230" x="4498975" y="2995613"/>
          <p14:tracePt t="23234" x="4498975" y="3001963"/>
          <p14:tracePt t="23240" x="4498975" y="3009900"/>
          <p14:tracePt t="23242" x="4498975" y="3016250"/>
          <p14:tracePt t="23246" x="4505325" y="3016250"/>
          <p14:tracePt t="23250" x="4505325" y="3022600"/>
          <p14:tracePt t="23256" x="4511675" y="3022600"/>
          <p14:tracePt t="23262" x="4519613" y="3028950"/>
          <p14:tracePt t="23266" x="4525963" y="3041650"/>
          <p14:tracePt t="23271" x="4532313" y="3049588"/>
          <p14:tracePt t="23274" x="4538663" y="3055938"/>
          <p14:tracePt t="23280" x="4538663" y="3062288"/>
          <p14:tracePt t="23283" x="4545013" y="3068638"/>
          <p14:tracePt t="23288" x="4551363" y="3068638"/>
          <p14:tracePt t="23291" x="4559300" y="3068638"/>
          <p14:tracePt t="23294" x="4565650" y="3074988"/>
          <p14:tracePt t="23300" x="4578350" y="3081338"/>
          <p14:tracePt t="23303" x="4584700" y="3089275"/>
          <p14:tracePt t="23310" x="4592638" y="3095625"/>
          <p14:tracePt t="23314" x="4598988" y="3101975"/>
          <p14:tracePt t="23318" x="4605338" y="3101975"/>
          <p14:tracePt t="23323" x="4611688" y="3108325"/>
          <p14:tracePt t="23325" x="4624388" y="3114675"/>
          <p14:tracePt t="23335" x="4638675" y="3122613"/>
          <p14:tracePt t="23340" x="4645025" y="3128963"/>
          <p14:tracePt t="23341" x="4645025" y="3135313"/>
          <p14:tracePt t="23346" x="4657725" y="3148013"/>
          <p14:tracePt t="23350" x="4664075" y="3154363"/>
          <p14:tracePt t="23357" x="4672013" y="3162300"/>
          <p14:tracePt t="23359" x="4678363" y="3175000"/>
          <p14:tracePt t="23361" x="4691063" y="3181350"/>
          <p14:tracePt t="23366" x="4697413" y="3181350"/>
          <p14:tracePt t="23371" x="4703763" y="3187700"/>
          <p14:tracePt t="23373" x="4718050" y="3201988"/>
          <p14:tracePt t="23377" x="4718050" y="3208338"/>
          <p14:tracePt t="23382" x="4730750" y="3221038"/>
          <p14:tracePt t="23386" x="4737100" y="3227388"/>
          <p14:tracePt t="23390" x="4751388" y="3241675"/>
          <p14:tracePt t="23394" x="4764088" y="3254375"/>
          <p14:tracePt t="23397" x="4770438" y="3267075"/>
          <p14:tracePt t="23402" x="4784725" y="3281363"/>
          <p14:tracePt t="23407" x="4803775" y="3294063"/>
          <p14:tracePt t="23409" x="4816475" y="3306763"/>
          <p14:tracePt t="23414" x="4830763" y="3321050"/>
          <p14:tracePt t="23418" x="4843463" y="3340100"/>
          <p14:tracePt t="23422" x="4856163" y="3354388"/>
          <p14:tracePt t="23425" x="4870450" y="3367088"/>
          <p14:tracePt t="23430" x="4876800" y="3387725"/>
          <p14:tracePt t="23435" x="4897438" y="3400425"/>
          <p14:tracePt t="23439" x="4910138" y="3427413"/>
          <p14:tracePt t="23442" x="4922838" y="3446463"/>
          <p14:tracePt t="23445" x="4937125" y="3459163"/>
          <p14:tracePt t="23449" x="4949825" y="3486150"/>
          <p14:tracePt t="23455" x="4956175" y="3500438"/>
          <p14:tracePt t="23457" x="4976813" y="3519488"/>
          <p14:tracePt t="23462" x="4989513" y="3540125"/>
          <p14:tracePt t="23466" x="4995863" y="3552825"/>
          <p14:tracePt t="23470" x="5002213" y="3579813"/>
          <p14:tracePt t="23474" x="5016500" y="3592513"/>
          <p14:tracePt t="23478" x="5022850" y="3613150"/>
          <p14:tracePt t="23482" x="5029200" y="3625850"/>
          <p14:tracePt t="23486" x="5049838" y="3644900"/>
          <p14:tracePt t="23490" x="5056188" y="3665538"/>
          <p14:tracePt t="23494" x="5062538" y="3684588"/>
          <p14:tracePt t="23498" x="5068888" y="3705225"/>
          <p14:tracePt t="23502" x="5081588" y="3738563"/>
          <p14:tracePt t="23508" x="5089525" y="3757613"/>
          <p14:tracePt t="23509" x="5108575" y="3790950"/>
          <p14:tracePt t="23514" x="5121275" y="3811588"/>
          <p14:tracePt t="23518" x="5129213" y="3844925"/>
          <p14:tracePt t="23523" x="5141913" y="3878263"/>
          <p14:tracePt t="23525" x="5154613" y="3910013"/>
          <p14:tracePt t="23529" x="5160963" y="3937000"/>
          <p14:tracePt t="23534" x="5168900" y="3957638"/>
          <p14:tracePt t="23539" x="5168900" y="3983038"/>
          <p14:tracePt t="23542" x="5175250" y="4003675"/>
          <p14:tracePt t="23546" x="5181600" y="4016375"/>
          <p14:tracePt t="23550" x="5187950" y="4037013"/>
          <p14:tracePt t="23555" x="5187950" y="4049713"/>
          <p14:tracePt t="23558" x="5194300" y="4062413"/>
          <p14:tracePt t="23562" x="5194300" y="4083050"/>
          <p14:tracePt t="23566" x="5202238" y="4102100"/>
          <p14:tracePt t="23570" x="5202238" y="4110038"/>
          <p14:tracePt t="23575" x="5202238" y="4116388"/>
          <p14:tracePt t="23577" x="5202238" y="4129088"/>
          <p14:tracePt t="23582" x="5202238" y="4135438"/>
          <p14:tracePt t="23586" x="5202238" y="4149725"/>
          <p14:tracePt t="23590" x="5202238" y="4162425"/>
          <p14:tracePt t="23594" x="5202238" y="4175125"/>
          <p14:tracePt t="23598" x="5202238" y="4189413"/>
          <p14:tracePt t="23602" x="5202238" y="4208463"/>
          <p14:tracePt t="23607" x="5194300" y="4222750"/>
          <p14:tracePt t="23610" x="5181600" y="4241800"/>
          <p14:tracePt t="23614" x="5168900" y="4256088"/>
          <p14:tracePt t="23618" x="5160963" y="4268788"/>
          <p14:tracePt t="23623" x="5148263" y="4287838"/>
          <p14:tracePt t="23626" x="5129213" y="4302125"/>
          <p14:tracePt t="23630" x="5108575" y="4321175"/>
          <p14:tracePt t="23634" x="5089525" y="4335463"/>
          <p14:tracePt t="23640" x="5062538" y="4354513"/>
          <p14:tracePt t="23641" x="5041900" y="4367213"/>
          <p14:tracePt t="23645" x="5022850" y="4381500"/>
          <p14:tracePt t="23650" x="4989513" y="4400550"/>
          <p14:tracePt t="23656" x="4962525" y="4414838"/>
          <p14:tracePt t="23659" x="4943475" y="4421188"/>
          <p14:tracePt t="23661" x="4889500" y="4440238"/>
          <p14:tracePt t="23665" x="4837113" y="4448175"/>
          <p14:tracePt t="23670" x="4776788" y="4467225"/>
          <p14:tracePt t="23675" x="4711700" y="4487863"/>
          <p14:tracePt t="23677" x="4651375" y="4494213"/>
          <p14:tracePt t="23681" x="4598988" y="4513263"/>
          <p14:tracePt t="23686" x="4525963" y="4527550"/>
          <p14:tracePt t="23690" x="4459288" y="4533900"/>
          <p14:tracePt t="23693" x="4392613" y="4546600"/>
          <p14:tracePt t="23698" x="4319588" y="4552950"/>
          <p14:tracePt t="23702" x="4254500" y="4560888"/>
          <p14:tracePt t="23708" x="4167188" y="4586288"/>
          <p14:tracePt t="23709" x="4087813" y="4592638"/>
          <p14:tracePt t="23714" x="4008438" y="4592638"/>
          <p14:tracePt t="23718" x="3929063" y="4606925"/>
          <p14:tracePt t="23723" x="3836988" y="4606925"/>
          <p14:tracePt t="23726" x="3743325" y="4606925"/>
          <p14:tracePt t="23730" x="3636963" y="4606925"/>
          <p14:tracePt t="23734" x="3544888" y="4606925"/>
          <p14:tracePt t="23740" x="3438525" y="4606925"/>
          <p14:tracePt t="23742" x="3346450" y="4606925"/>
          <p14:tracePt t="23746" x="3240088" y="4606925"/>
          <p14:tracePt t="23750" x="3148013" y="4606925"/>
          <p14:tracePt t="23756" x="3054350" y="4606925"/>
          <p14:tracePt t="23758" x="2962275" y="4606925"/>
          <p14:tracePt t="23762" x="2868613" y="4606925"/>
          <p14:tracePt t="23766" x="2789238" y="4606925"/>
          <p14:tracePt t="23772" x="2697163" y="4606925"/>
          <p14:tracePt t="23774" x="2617788" y="4606925"/>
          <p14:tracePt t="23778" x="2538413" y="4606925"/>
          <p14:tracePt t="23782" x="2459038" y="4606925"/>
          <p14:tracePt t="23786" x="2392363" y="4606925"/>
          <p14:tracePt t="23790" x="2325688" y="4606925"/>
          <p14:tracePt t="23794" x="2259013" y="4606925"/>
          <p14:tracePt t="23798" x="2206625" y="4606925"/>
          <p14:tracePt t="23802" x="2139950" y="4606925"/>
          <p14:tracePt t="23807" x="2081213" y="4600575"/>
          <p14:tracePt t="23810" x="2027238" y="4600575"/>
          <p14:tracePt t="23814" x="1974850" y="4592638"/>
          <p14:tracePt t="23818" x="1914525" y="4579938"/>
          <p14:tracePt t="23823" x="1862138" y="4579938"/>
          <p14:tracePt t="23825" x="1808163" y="4573588"/>
          <p14:tracePt t="23830" x="1749425" y="4552950"/>
          <p14:tracePt t="23834" x="1709738" y="4546600"/>
          <p14:tracePt t="23840" x="1649413" y="4527550"/>
          <p14:tracePt t="23841" x="1590675" y="4506913"/>
          <p14:tracePt t="23847" x="1536700" y="4500563"/>
          <p14:tracePt t="23850" x="1490663" y="4479925"/>
          <p14:tracePt t="23852" x="1438275" y="4473575"/>
          <p14:tracePt t="23858" x="1392238" y="4454525"/>
          <p14:tracePt t="23862" x="1344613" y="4433888"/>
          <p14:tracePt t="23865" x="1298575" y="4414838"/>
          <p14:tracePt t="23869" x="1252538" y="4387850"/>
          <p14:tracePt t="23874" x="1212850" y="4375150"/>
          <p14:tracePt t="23878" x="1166813" y="4354513"/>
          <p14:tracePt t="23882" x="1133475" y="4327525"/>
          <p14:tracePt t="23886" x="1087438" y="4302125"/>
          <p14:tracePt t="23891" x="1039813" y="4268788"/>
          <p14:tracePt t="23893" x="1000125" y="4248150"/>
          <p14:tracePt t="23897" x="966788" y="4229100"/>
          <p14:tracePt t="23902" x="935038" y="4202113"/>
          <p14:tracePt t="23907" x="901700" y="4175125"/>
          <p14:tracePt t="23909" x="874713" y="4156075"/>
          <p14:tracePt t="23913" x="854075" y="4143375"/>
          <p14:tracePt t="23917" x="841375" y="4116388"/>
          <p14:tracePt t="23923" x="828675" y="4102100"/>
          <p14:tracePt t="23926" x="808038" y="4083050"/>
          <p14:tracePt t="23942" x="782638" y="4010025"/>
          <p14:tracePt t="23946" x="774700" y="3990975"/>
          <p14:tracePt t="23950" x="774700" y="3970338"/>
          <p14:tracePt t="23957" x="768350" y="3937000"/>
          <p14:tracePt t="23959" x="768350" y="3917950"/>
          <p14:tracePt t="23961" x="768350" y="3897313"/>
          <p14:tracePt t="23965" x="768350" y="3870325"/>
          <p14:tracePt t="23970" x="768350" y="3851275"/>
          <p14:tracePt t="23975" x="768350" y="3830638"/>
          <p14:tracePt t="23977" x="768350" y="3797300"/>
          <p14:tracePt t="23982" x="768350" y="3771900"/>
          <p14:tracePt t="23986" x="774700" y="3738563"/>
          <p14:tracePt t="23990" x="795338" y="3692525"/>
          <p14:tracePt t="23994" x="814388" y="3659188"/>
          <p14:tracePt t="23998" x="835025" y="3638550"/>
          <p14:tracePt t="24002" x="862013" y="3605213"/>
          <p14:tracePt t="24008" x="893763" y="3565525"/>
          <p14:tracePt t="24009" x="935038" y="3532188"/>
          <p14:tracePt t="24014" x="966788" y="3506788"/>
          <p14:tracePt t="24018" x="1000125" y="3479800"/>
          <p14:tracePt t="24022" x="1033463" y="3452813"/>
          <p14:tracePt t="24027" x="1079500" y="3433763"/>
          <p14:tracePt t="24032" x="1127125" y="3406775"/>
          <p14:tracePt t="24035" x="1173163" y="3379788"/>
          <p14:tracePt t="24040" x="1219200" y="3360738"/>
          <p14:tracePt t="24043" x="1265238" y="3333750"/>
          <p14:tracePt t="24045" x="1325563" y="3314700"/>
          <p14:tracePt t="24050" x="1365250" y="3306763"/>
          <p14:tracePt t="24054" x="1423988" y="3287713"/>
          <p14:tracePt t="24058" x="1477963" y="3267075"/>
          <p14:tracePt t="24062" x="1536700" y="3248025"/>
          <p14:tracePt t="24066" x="1590675" y="3241675"/>
          <p14:tracePt t="24070" x="1663700" y="3221038"/>
          <p14:tracePt t="24074" x="1709738" y="3214688"/>
          <p14:tracePt t="24078" x="1762125" y="3194050"/>
          <p14:tracePt t="24082" x="1822450" y="3181350"/>
          <p14:tracePt t="24086" x="1874838" y="3175000"/>
          <p14:tracePt t="24091" x="1920875" y="3168650"/>
          <p14:tracePt t="24093" x="1974850" y="3154363"/>
          <p14:tracePt t="24098" x="2027238" y="3154363"/>
          <p14:tracePt t="24101" x="2073275" y="3148013"/>
          <p14:tracePt t="24107" x="2127250" y="3148013"/>
          <p14:tracePt t="24110" x="2166938" y="3148013"/>
          <p14:tracePt t="24114" x="2206625" y="3148013"/>
          <p14:tracePt t="24118" x="2259013" y="3148013"/>
          <p14:tracePt t="24122" x="2298700" y="3148013"/>
          <p14:tracePt t="24126" x="2359025" y="3148013"/>
          <p14:tracePt t="24130" x="2398713" y="3148013"/>
          <p14:tracePt t="24134" x="2451100" y="3148013"/>
          <p14:tracePt t="24140" x="2490788" y="3148013"/>
          <p14:tracePt t="24142" x="2544763" y="3148013"/>
          <p14:tracePt t="24146" x="2584450" y="3148013"/>
          <p14:tracePt t="24149" x="2630488" y="3148013"/>
          <p14:tracePt t="24155" x="2682875" y="3148013"/>
          <p14:tracePt t="24157" x="2736850" y="3148013"/>
          <p14:tracePt t="24162" x="2789238" y="3148013"/>
          <p14:tracePt t="24166" x="2843213" y="3148013"/>
          <p14:tracePt t="24172" x="2895600" y="3148013"/>
          <p14:tracePt t="24173" x="2947988" y="3148013"/>
          <p14:tracePt t="24178" x="3008313" y="3148013"/>
          <p14:tracePt t="24182" x="3060700" y="3148013"/>
          <p14:tracePt t="24186" x="3127375" y="3148013"/>
          <p14:tracePt t="24190" x="3194050" y="3148013"/>
          <p14:tracePt t="24194" x="3246438" y="3148013"/>
          <p14:tracePt t="24197" x="3313113" y="3148013"/>
          <p14:tracePt t="24201" x="3365500" y="3148013"/>
          <p14:tracePt t="24207" x="3419475" y="3148013"/>
          <p14:tracePt t="24210" x="3484563" y="3148013"/>
          <p14:tracePt t="24214" x="3532188" y="3148013"/>
          <p14:tracePt t="24218" x="3584575" y="3148013"/>
          <p14:tracePt t="24222" x="3624263" y="3148013"/>
          <p14:tracePt t="24226" x="3663950" y="3148013"/>
          <p14:tracePt t="24230" x="3709988" y="3154363"/>
          <p14:tracePt t="24234" x="3743325" y="3168650"/>
          <p14:tracePt t="24240" x="3770313" y="3175000"/>
          <p14:tracePt t="24242" x="3803650" y="3181350"/>
          <p14:tracePt t="24246" x="3836988" y="3187700"/>
          <p14:tracePt t="24250" x="3862388" y="3194050"/>
          <p14:tracePt t="24256" x="3883025" y="3201988"/>
          <p14:tracePt t="24259" x="3910013" y="3208338"/>
          <p14:tracePt t="24261" x="3929063" y="3221038"/>
          <p14:tracePt t="24266" x="3949700" y="3227388"/>
          <p14:tracePt t="24272" x="3975100" y="3235325"/>
          <p14:tracePt t="24274" x="3995738" y="3241675"/>
          <p14:tracePt t="24278" x="4014788" y="3248025"/>
          <p14:tracePt t="24282" x="4041775" y="3254375"/>
          <p14:tracePt t="24286" x="4054475" y="3260725"/>
          <p14:tracePt t="24291" x="4054475" y="3267075"/>
          <p14:tracePt t="24294" x="4068763" y="3281363"/>
          <p14:tracePt t="24297" x="4081463" y="3287713"/>
          <p14:tracePt t="24302" x="4087813" y="3294063"/>
          <p14:tracePt t="24307" x="4102100" y="3300413"/>
          <p14:tracePt t="24309" x="4102100" y="3306763"/>
          <p14:tracePt t="24314" x="4108450" y="3314700"/>
          <p14:tracePt t="24318" x="4114800" y="3327400"/>
          <p14:tracePt t="24323" x="4121150" y="3348038"/>
          <p14:tracePt t="24325" x="4127500" y="3360738"/>
          <p14:tracePt t="24330" x="4141788" y="3373438"/>
          <p14:tracePt t="24334" x="4154488" y="3387725"/>
          <p14:tracePt t="24339" x="4175125" y="3400425"/>
          <p14:tracePt t="24342" x="4187825" y="3413125"/>
          <p14:tracePt t="24346" x="4200525" y="3427413"/>
          <p14:tracePt t="24350" x="4214813" y="3440113"/>
          <p14:tracePt t="24355" x="4227513" y="3459163"/>
          <p14:tracePt t="24358" x="4240213" y="3473450"/>
          <p14:tracePt t="24362" x="4254500" y="3486150"/>
          <p14:tracePt t="24366" x="4267200" y="3500438"/>
          <p14:tracePt t="24371" x="4294188" y="3513138"/>
          <p14:tracePt t="24373" x="4313238" y="3525838"/>
          <p14:tracePt t="24378" x="4327525" y="3532188"/>
          <p14:tracePt t="24382" x="4340225" y="3552825"/>
          <p14:tracePt t="24383" x="4359275" y="3565525"/>
          <p14:tracePt t="24390" x="4373563" y="3579813"/>
          <p14:tracePt t="24394" x="4379913" y="3586163"/>
          <p14:tracePt t="24398" x="4386263" y="3598863"/>
          <p14:tracePt t="24402" x="4392613" y="3598863"/>
          <p14:tracePt t="24406" x="4406900" y="3613150"/>
          <p14:tracePt t="24410" x="4413250" y="3619500"/>
          <p14:tracePt t="24414" x="4419600" y="3625850"/>
          <p14:tracePt t="24418" x="4432300" y="3638550"/>
          <p14:tracePt t="24423" x="4440238" y="3644900"/>
          <p14:tracePt t="24426" x="4446588" y="3652838"/>
          <p14:tracePt t="24429" x="4446588" y="3659188"/>
          <p14:tracePt t="24434" x="4452938" y="3659188"/>
          <p14:tracePt t="24437" x="4452938" y="3665538"/>
          <p14:tracePt t="24442" x="4452938" y="3671888"/>
          <p14:tracePt t="24447" x="4459288" y="3678238"/>
          <p14:tracePt t="24450" x="4459288" y="3684588"/>
          <p14:tracePt t="24456" x="4465638" y="3692525"/>
          <p14:tracePt t="24458" x="4471988" y="3698875"/>
          <p14:tracePt t="24462" x="4471988" y="3705225"/>
          <p14:tracePt t="24464" x="4479925" y="3711575"/>
          <p14:tracePt t="24468" x="4486275" y="3717925"/>
          <p14:tracePt t="24474" x="4486275" y="3724275"/>
          <p14:tracePt t="24476" x="4486275" y="3732213"/>
          <p14:tracePt t="24480" x="4486275" y="3738563"/>
          <p14:tracePt t="24485" x="4492625" y="3751263"/>
          <p14:tracePt t="24494" x="4498975" y="3765550"/>
          <p14:tracePt t="24496" x="4505325" y="3778250"/>
          <p14:tracePt t="24500" x="4511675" y="3790950"/>
          <p14:tracePt t="24505" x="4519613" y="3805238"/>
          <p14:tracePt t="24507" x="4525963" y="3817938"/>
          <p14:tracePt t="24512" x="4532313" y="3830638"/>
          <p14:tracePt t="24516" x="4538663" y="3851275"/>
          <p14:tracePt t="24522" x="4538663" y="3857625"/>
          <p14:tracePt t="24525" x="4559300" y="3878263"/>
          <p14:tracePt t="24532" x="4559300" y="3890963"/>
          <p14:tracePt t="24535" x="4578350" y="3903663"/>
          <p14:tracePt t="24540" x="4584700" y="3924300"/>
          <p14:tracePt t="24544" x="4592638" y="3937000"/>
          <p14:tracePt t="24548" x="4605338" y="3943350"/>
          <p14:tracePt t="24552" x="4611688" y="3943350"/>
          <p14:tracePt t="24557" x="4618038" y="3949700"/>
          <p14:tracePt t="24560" x="4624388" y="3963988"/>
          <p14:tracePt t="24565" x="4645025" y="3970338"/>
          <p14:tracePt t="24568" x="4657725" y="3976688"/>
          <p14:tracePt t="24573" x="4678363" y="3990975"/>
          <p14:tracePt t="24575" x="4691063" y="3997325"/>
          <p14:tracePt t="24579" x="4703763" y="4003675"/>
          <p14:tracePt t="24584" x="4718050" y="4010025"/>
          <p14:tracePt t="24588" x="4730750" y="4016375"/>
          <p14:tracePt t="24591" x="4737100" y="4022725"/>
          <p14:tracePt t="24596" x="4751388" y="4022725"/>
          <p14:tracePt t="24600" x="4757738" y="4030663"/>
          <p14:tracePt t="24606" x="4764088" y="4037013"/>
          <p14:tracePt t="24608" x="4770438" y="4049713"/>
          <p14:tracePt t="24611" x="4776788" y="4056063"/>
          <p14:tracePt t="24616" x="4791075" y="4062413"/>
          <p14:tracePt t="24620" x="4797425" y="4070350"/>
          <p14:tracePt t="24628" x="4803775" y="4076700"/>
          <p14:tracePt t="24640" x="4810125" y="4076700"/>
          <p14:tracePt t="24652" x="4816475" y="4083050"/>
          <p14:tracePt t="24660" x="4816475" y="4089400"/>
          <p14:tracePt t="24676" x="4816475" y="4095750"/>
          <p14:tracePt t="24680" x="4816475" y="4102100"/>
          <p14:tracePt t="24684" x="4816475" y="4110038"/>
          <p14:tracePt t="24690" x="4816475" y="4116388"/>
          <p14:tracePt t="24706" x="4816475" y="4122738"/>
          <p14:tracePt t="24708" x="4816475" y="4129088"/>
          <p14:tracePt t="24716" x="4816475" y="4135438"/>
          <p14:tracePt t="24724" x="4816475" y="4143375"/>
          <p14:tracePt t="24732" x="4824413" y="4149725"/>
          <p14:tracePt t="24753" x="4824413" y="4156075"/>
          <p14:tracePt t="24914" x="4824413" y="4162425"/>
          <p14:tracePt t="25062" x="4830763" y="4156075"/>
          <p14:tracePt t="25068" x="4837113" y="4149725"/>
          <p14:tracePt t="25073" x="4837113" y="4143375"/>
          <p14:tracePt t="25081" x="4843463" y="4135438"/>
          <p14:tracePt t="25084" x="4843463" y="4129088"/>
          <p14:tracePt t="25089" x="4849813" y="4122738"/>
          <p14:tracePt t="25091" x="4856163" y="4122738"/>
          <p14:tracePt t="25102" x="4856163" y="4116388"/>
          <p14:tracePt t="25109" x="4864100" y="4102100"/>
          <p14:tracePt t="25112" x="4870450" y="4095750"/>
          <p14:tracePt t="25122" x="4876800" y="4089400"/>
          <p14:tracePt t="25125" x="4883150" y="4083050"/>
          <p14:tracePt t="25132" x="4889500" y="4083050"/>
          <p14:tracePt t="25137" x="4889500" y="4076700"/>
          <p14:tracePt t="25144" x="4889500" y="4070350"/>
          <p14:tracePt t="25148" x="4897438" y="4062413"/>
          <p14:tracePt t="25156" x="4897438" y="4056063"/>
          <p14:tracePt t="25160" x="4903788" y="4049713"/>
          <p14:tracePt t="25168" x="4903788" y="4043363"/>
          <p14:tracePt t="25180" x="4903788" y="4037013"/>
          <p14:tracePt t="25189" x="4903788" y="4030663"/>
          <p14:tracePt t="25192" x="4910138" y="4030663"/>
          <p14:tracePt t="25196" x="4910138" y="4022725"/>
          <p14:tracePt t="25206" x="4910138" y="4016375"/>
          <p14:tracePt t="25208" x="4910138" y="4010025"/>
          <p14:tracePt t="25216" x="4910138" y="4003675"/>
          <p14:tracePt t="25224" x="4910138" y="3997325"/>
          <p14:tracePt t="25228" x="4910138" y="3990975"/>
          <p14:tracePt t="25231" x="4910138" y="3983038"/>
          <p14:tracePt t="25237" x="4910138" y="3976688"/>
          <p14:tracePt t="25244" x="4910138" y="3970338"/>
          <p14:tracePt t="25257" x="4910138" y="3963988"/>
          <p14:tracePt t="25268" x="4910138" y="3957638"/>
          <p14:tracePt t="25277" x="4910138" y="3949700"/>
          <p14:tracePt t="25280" x="4910138" y="3943350"/>
          <p14:tracePt t="25289" x="4910138" y="3937000"/>
          <p14:tracePt t="25296" x="4910138" y="3930650"/>
          <p14:tracePt t="25322" x="4910138" y="3924300"/>
          <p14:tracePt t="25328" x="4910138" y="3917950"/>
          <p14:tracePt t="25336" x="4910138" y="3910013"/>
          <p14:tracePt t="25409" x="4910138" y="3903663"/>
          <p14:tracePt t="25417" x="4910138" y="3897313"/>
          <p14:tracePt t="26246" x="4903788" y="3890963"/>
          <p14:tracePt t="26828" x="4897438" y="3890963"/>
          <p14:tracePt t="27718" x="4889500" y="3890963"/>
          <p14:tracePt t="27726" x="4883150" y="3890963"/>
          <p14:tracePt t="27730" x="4876800" y="3890963"/>
          <p14:tracePt t="27765" x="4870450" y="3890963"/>
          <p14:tracePt t="27773" x="4864100" y="3890963"/>
          <p14:tracePt t="28033" x="4856163" y="3890963"/>
          <p14:tracePt t="28041" x="4849813" y="3890963"/>
          <p14:tracePt t="29940" x="4843463" y="3890963"/>
          <p14:tracePt t="29953" x="4837113" y="3897313"/>
          <p14:tracePt t="29957" x="4824413" y="3903663"/>
          <p14:tracePt t="29960" x="4810125" y="3910013"/>
          <p14:tracePt t="29964" x="4791075" y="3917950"/>
          <p14:tracePt t="29968" x="4776788" y="3924300"/>
          <p14:tracePt t="29972" x="4757738" y="3924300"/>
          <p14:tracePt t="29976" x="4730750" y="3924300"/>
          <p14:tracePt t="29980" x="4711700" y="3930650"/>
          <p14:tracePt t="29984" x="4691063" y="3930650"/>
          <p14:tracePt t="29988" x="4657725" y="3930650"/>
          <p14:tracePt t="29992" x="4638675" y="3930650"/>
          <p14:tracePt t="29996" x="4618038" y="3930650"/>
          <p14:tracePt t="30000" x="4598988" y="3930650"/>
          <p14:tracePt t="30005" x="4565650" y="3930650"/>
          <p14:tracePt t="30008" x="4545013" y="3930650"/>
          <p14:tracePt t="30012" x="4525963" y="3930650"/>
          <p14:tracePt t="30016" x="4492625" y="3930650"/>
          <p14:tracePt t="30020" x="4471988" y="3930650"/>
          <p14:tracePt t="30024" x="4452938" y="3930650"/>
          <p14:tracePt t="30028" x="4432300" y="3924300"/>
          <p14:tracePt t="30031" x="4419600" y="3924300"/>
          <p14:tracePt t="30037" x="4392613" y="3917950"/>
          <p14:tracePt t="30040" x="4379913" y="3903663"/>
          <p14:tracePt t="30044" x="4367213" y="3897313"/>
          <p14:tracePt t="30048" x="4346575" y="3884613"/>
          <p14:tracePt t="30053" x="4313238" y="3863975"/>
          <p14:tracePt t="30056" x="4294188" y="3844925"/>
          <p14:tracePt t="30060" x="4267200" y="3817938"/>
          <p14:tracePt t="30064" x="4233863" y="3790950"/>
          <p14:tracePt t="30070" x="4206875" y="3771900"/>
          <p14:tracePt t="30072" x="4175125" y="3732213"/>
          <p14:tracePt t="30076" x="4154488" y="3711575"/>
          <p14:tracePt t="30079" x="4121150" y="3665538"/>
          <p14:tracePt t="30085" x="4094163" y="3605213"/>
          <p14:tracePt t="30088" x="4068763" y="3546475"/>
          <p14:tracePt t="30091" x="4035425" y="3479800"/>
          <p14:tracePt t="30095" x="4014788" y="3419475"/>
          <p14:tracePt t="30100" x="3995738" y="3360738"/>
          <p14:tracePt t="30106" x="3989388" y="3294063"/>
          <p14:tracePt t="30107" x="3975100" y="3227388"/>
          <p14:tracePt t="30111" x="3968750" y="3154363"/>
          <p14:tracePt t="30115" x="3968750" y="3074988"/>
          <p14:tracePt t="30121" x="3968750" y="2995613"/>
          <p14:tracePt t="30123" x="3968750" y="2916238"/>
          <p14:tracePt t="30127" x="3968750" y="2824163"/>
          <p14:tracePt t="30132" x="3968750" y="2730500"/>
          <p14:tracePt t="30137" x="3968750" y="2638425"/>
          <p14:tracePt t="30140" x="3968750" y="2544763"/>
          <p14:tracePt t="30144" x="3968750" y="2452688"/>
          <p14:tracePt t="30148" x="3968750" y="2359025"/>
          <p14:tracePt t="30154" x="3968750" y="2279650"/>
          <p14:tracePt t="30156" x="3968750" y="2187575"/>
          <p14:tracePt t="30160" x="3968750" y="2108200"/>
          <p14:tracePt t="30164" x="3968750" y="2014538"/>
          <p14:tracePt t="30170" x="3968750" y="1935163"/>
          <p14:tracePt t="30172" x="3968750" y="1843088"/>
          <p14:tracePt t="30176" x="3968750" y="1749425"/>
          <p14:tracePt t="30180" x="3968750" y="1670050"/>
          <p14:tracePt t="30186" x="3968750" y="1577975"/>
          <p14:tracePt t="30188" x="3983038" y="1484313"/>
          <p14:tracePt t="30191" x="3989388" y="1404938"/>
          <p14:tracePt t="30196" x="4014788" y="1306513"/>
          <p14:tracePt t="30201" x="4022725" y="1239838"/>
          <p14:tracePt t="30204" x="4035425" y="1173163"/>
          <p14:tracePt t="30208" x="4054475" y="1100138"/>
          <p14:tracePt t="30212" x="4062413" y="1047750"/>
          <p14:tracePt t="30216" x="4068763" y="987425"/>
          <p14:tracePt t="30220" x="4081463" y="935038"/>
          <p14:tracePt t="30223" x="4087813" y="874713"/>
          <p14:tracePt t="30227" x="4087813" y="835025"/>
          <p14:tracePt t="30232" x="4094163" y="795338"/>
          <p14:tracePt t="30237" x="4094163" y="762000"/>
          <p14:tracePt t="30240" x="4108450" y="735013"/>
          <p14:tracePt t="30245" x="4114800" y="703263"/>
          <p14:tracePt t="30248" x="4114800" y="676275"/>
          <p14:tracePt t="30253" x="4121150" y="642938"/>
          <p14:tracePt t="30255" x="4127500" y="622300"/>
          <p14:tracePt t="30260" x="4127500" y="590550"/>
          <p14:tracePt t="30264" x="4135438" y="569913"/>
          <p14:tracePt t="30269" x="4135438" y="550863"/>
          <p14:tracePt t="30271" x="4135438" y="523875"/>
          <p14:tracePt t="30275" x="4135438" y="517525"/>
          <p14:tracePt t="30280" x="4141788" y="490538"/>
          <p14:tracePt t="30285" x="4141788" y="477838"/>
          <p14:tracePt t="30289" x="4141788" y="463550"/>
          <p14:tracePt t="30291" x="4148138" y="444500"/>
          <p14:tracePt t="30296" x="4154488" y="423863"/>
          <p14:tracePt t="30300" x="4167188" y="398463"/>
          <p14:tracePt t="30305" x="4175125" y="384175"/>
          <p14:tracePt t="30308" x="4181475" y="365125"/>
          <p14:tracePt t="30312" x="4187825" y="350838"/>
          <p14:tracePt t="30316" x="4187825" y="331788"/>
          <p14:tracePt t="30321" x="4194175" y="317500"/>
          <p14:tracePt t="30323" x="4200525" y="304800"/>
          <p14:tracePt t="30328" x="4200525" y="292100"/>
          <p14:tracePt t="30332" x="4206875" y="277813"/>
          <p14:tracePt t="30337" x="4206875" y="258763"/>
          <p14:tracePt t="30340" x="4214813" y="244475"/>
          <p14:tracePt t="30343" x="4221163" y="238125"/>
          <p14:tracePt t="30348" x="4221163" y="225425"/>
          <p14:tracePt t="30354" x="4227513" y="212725"/>
          <p14:tracePt t="30355" x="4233863" y="198438"/>
          <p14:tracePt t="30359" x="4240213" y="185738"/>
          <p14:tracePt t="30363" x="4254500" y="173038"/>
          <p14:tracePt t="30369" x="4260850" y="158750"/>
          <p14:tracePt t="30372" x="4267200" y="146050"/>
          <p14:tracePt t="30376" x="4273550" y="125413"/>
          <p14:tracePt t="30381" x="4279900" y="112713"/>
          <p14:tracePt t="30384" x="4287838" y="100013"/>
          <p14:tracePt t="30389" x="4294188" y="85725"/>
          <p14:tracePt t="30391" x="4300538" y="73025"/>
          <p14:tracePt t="30395" x="4306888" y="66675"/>
          <p14:tracePt t="30400" x="4313238" y="60325"/>
          <p14:tracePt t="30406" x="4319588" y="33338"/>
          <p14:tracePt t="30407" x="4333875" y="20638"/>
          <p14:tracePt t="30411" x="4333875" y="63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847;p65">
            <a:extLst>
              <a:ext uri="{FF2B5EF4-FFF2-40B4-BE49-F238E27FC236}">
                <a16:creationId xmlns:a16="http://schemas.microsoft.com/office/drawing/2014/main" id="{9043B40A-1FF4-3E5E-0514-CFB355B4479E}"/>
              </a:ext>
            </a:extLst>
          </p:cNvPr>
          <p:cNvSpPr txBox="1">
            <a:spLocks/>
          </p:cNvSpPr>
          <p:nvPr/>
        </p:nvSpPr>
        <p:spPr>
          <a:xfrm>
            <a:off x="644237" y="1633105"/>
            <a:ext cx="5347855" cy="203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定義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CNN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模型，使用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2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組卷積和池化層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model = Sequential()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(Conv2D(8, </a:t>
            </a:r>
            <a:r>
              <a:rPr lang="en-US" altLang="zh-TW" sz="1100" dirty="0" err="1"/>
              <a:t>kernel_size</a:t>
            </a:r>
            <a:r>
              <a:rPr lang="en-US" altLang="zh-TW" sz="1100" dirty="0"/>
              <a:t>=(3,</a:t>
            </a:r>
            <a:r>
              <a:rPr lang="zh-TW" altLang="en-US" sz="1100" dirty="0"/>
              <a:t> </a:t>
            </a:r>
            <a:r>
              <a:rPr lang="en-US" altLang="zh-TW" sz="1100" dirty="0"/>
              <a:t>3), </a:t>
            </a:r>
            <a:r>
              <a:rPr lang="en-US" altLang="zh-TW" sz="1100" dirty="0" err="1"/>
              <a:t>input_shape</a:t>
            </a:r>
            <a:r>
              <a:rPr lang="en-US" altLang="zh-TW" sz="1100" dirty="0"/>
              <a:t>=(28, 28, 1), activation=“</a:t>
            </a:r>
            <a:r>
              <a:rPr lang="en-US" altLang="zh-TW" sz="1100" dirty="0" err="1"/>
              <a:t>relu</a:t>
            </a:r>
            <a:r>
              <a:rPr lang="en-US" altLang="zh-TW" sz="1100" dirty="0"/>
              <a:t>”))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(MaxPooling2D(</a:t>
            </a:r>
            <a:r>
              <a:rPr lang="en-US" altLang="zh-TW" sz="1100" dirty="0" err="1"/>
              <a:t>pool_size</a:t>
            </a:r>
            <a:r>
              <a:rPr lang="en-US" altLang="zh-TW" sz="1100" dirty="0"/>
              <a:t>=(2, 2)))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(Conv2D(8, </a:t>
            </a:r>
            <a:r>
              <a:rPr lang="en-US" altLang="zh-TW" sz="1100" dirty="0" err="1"/>
              <a:t>kernel_size</a:t>
            </a:r>
            <a:r>
              <a:rPr lang="en-US" altLang="zh-TW" sz="1100" dirty="0"/>
              <a:t>=(3,</a:t>
            </a:r>
            <a:r>
              <a:rPr lang="zh-TW" altLang="en-US" sz="1100" dirty="0"/>
              <a:t> </a:t>
            </a:r>
            <a:r>
              <a:rPr lang="en-US" altLang="zh-TW" sz="1100" dirty="0"/>
              <a:t>3), activation=“</a:t>
            </a:r>
            <a:r>
              <a:rPr lang="en-US" altLang="zh-TW" sz="1100" dirty="0" err="1"/>
              <a:t>relu</a:t>
            </a:r>
            <a:r>
              <a:rPr lang="en-US" altLang="zh-TW" sz="1100" dirty="0"/>
              <a:t>”))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(MaxPooling2D(</a:t>
            </a:r>
            <a:r>
              <a:rPr lang="en-US" altLang="zh-TW" sz="1100" dirty="0" err="1"/>
              <a:t>pool_size</a:t>
            </a:r>
            <a:r>
              <a:rPr lang="en-US" altLang="zh-TW" sz="1100" dirty="0"/>
              <a:t>=(2, 2)))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(Flatten())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(Dense(64, activation=“</a:t>
            </a:r>
            <a:r>
              <a:rPr lang="en-US" altLang="zh-TW" sz="1100" dirty="0" err="1"/>
              <a:t>relu</a:t>
            </a:r>
            <a:r>
              <a:rPr lang="en-US" altLang="zh-TW" sz="1100" dirty="0"/>
              <a:t>”))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(Dropout(0.25))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(Dense(5, activation=“</a:t>
            </a:r>
            <a:r>
              <a:rPr lang="en-US" altLang="zh-TW" sz="1100" dirty="0" err="1"/>
              <a:t>softmax</a:t>
            </a:r>
            <a:r>
              <a:rPr lang="en-US" altLang="zh-TW" sz="1100" dirty="0"/>
              <a:t>”))</a:t>
            </a:r>
          </a:p>
          <a:p>
            <a:pPr marL="0" indent="0" algn="l"/>
            <a:r>
              <a:rPr lang="en-US" altLang="zh-TW" sz="1100" dirty="0" err="1"/>
              <a:t>model.summary</a:t>
            </a:r>
            <a:r>
              <a:rPr lang="en-US" altLang="zh-TW" sz="1100" dirty="0"/>
              <a:t>()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7E558D-C4DD-49C0-4205-19F272D5A34D}"/>
              </a:ext>
            </a:extLst>
          </p:cNvPr>
          <p:cNvSpPr/>
          <p:nvPr/>
        </p:nvSpPr>
        <p:spPr>
          <a:xfrm>
            <a:off x="6082146" y="1791566"/>
            <a:ext cx="2563090" cy="171449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F5BB7F-9728-8A15-83C0-03F8A371BEFA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27E8BFBC-E320-7EBC-6003-6DA8A2D11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4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2"/>
    </mc:Choice>
    <mc:Fallback>
      <p:transition spd="slow" advTm="9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5" x="3935413" y="4567238"/>
          <p14:tracePt t="290" x="3876675" y="4586288"/>
          <p14:tracePt t="293" x="3822700" y="4606925"/>
          <p14:tracePt t="299" x="3697288" y="4640263"/>
          <p14:tracePt t="316" x="3405188" y="4713288"/>
          <p14:tracePt t="355" x="2478088" y="4805363"/>
          <p14:tracePt t="362" x="2371725" y="4805363"/>
          <p14:tracePt t="365" x="2252663" y="4818063"/>
          <p14:tracePt t="366" x="2120900" y="4818063"/>
          <p14:tracePt t="370" x="2001838" y="4826000"/>
          <p14:tracePt t="376" x="1868488" y="4826000"/>
          <p14:tracePt t="379" x="1743075" y="4826000"/>
          <p14:tracePt t="382" x="1609725" y="4826000"/>
          <p14:tracePt t="387" x="1490663" y="4826000"/>
          <p14:tracePt t="394" x="1371600" y="4826000"/>
          <p14:tracePt t="396" x="1265238" y="4826000"/>
          <p14:tracePt t="400" x="1158875" y="4811713"/>
          <p14:tracePt t="403" x="1060450" y="4792663"/>
          <p14:tracePt t="409" x="966788" y="4772025"/>
          <p14:tracePt t="412" x="893763" y="4752975"/>
          <p14:tracePt t="416" x="814388" y="4719638"/>
          <p14:tracePt t="419" x="741363" y="4686300"/>
          <p14:tracePt t="426" x="655638" y="4646613"/>
          <p14:tracePt t="430" x="588963" y="4606925"/>
          <p14:tracePt t="431" x="530225" y="4567238"/>
          <p14:tracePt t="434" x="463550" y="4527550"/>
          <p14:tracePt t="441" x="404813" y="4473575"/>
          <p14:tracePt t="445" x="357188" y="4427538"/>
          <p14:tracePt t="446" x="304800" y="4367213"/>
          <p14:tracePt t="450" x="258763" y="4302125"/>
          <p14:tracePt t="455" x="219075" y="4256088"/>
          <p14:tracePt t="461" x="185738" y="4183063"/>
          <p14:tracePt t="463" x="158750" y="4129088"/>
          <p14:tracePt t="467" x="125413" y="4070350"/>
          <p14:tracePt t="471" x="100013" y="3997325"/>
          <p14:tracePt t="476" x="79375" y="3930650"/>
          <p14:tracePt t="480" x="60325" y="3857625"/>
          <p14:tracePt t="483" x="39688" y="3784600"/>
          <p14:tracePt t="487" x="26988" y="3732213"/>
          <p14:tracePt t="493" x="20638" y="3665538"/>
          <p14:tracePt t="496" x="6350" y="3592513"/>
          <p14:tracePt t="499" x="0" y="3525838"/>
          <p14:tracePt t="578" x="39688" y="2166938"/>
          <p14:tracePt t="579" x="60325" y="2081213"/>
          <p14:tracePt t="583" x="85725" y="2001838"/>
          <p14:tracePt t="587" x="119063" y="1916113"/>
          <p14:tracePt t="592" x="152400" y="1828800"/>
          <p14:tracePt t="595" x="192088" y="1749425"/>
          <p14:tracePt t="599" x="231775" y="1676400"/>
          <p14:tracePt t="604" x="277813" y="1603375"/>
          <p14:tracePt t="608" x="325438" y="1544638"/>
          <p14:tracePt t="611" x="371475" y="1471613"/>
          <p14:tracePt t="615" x="417513" y="1419225"/>
          <p14:tracePt t="619" x="457200" y="1358900"/>
          <p14:tracePt t="626" x="503238" y="1312863"/>
          <p14:tracePt t="629" x="549275" y="1273175"/>
          <p14:tracePt t="630" x="588963" y="1225550"/>
          <p14:tracePt t="634" x="642938" y="1179513"/>
          <p14:tracePt t="642" x="688975" y="1139825"/>
          <p14:tracePt t="645" x="722313" y="1106488"/>
          <p14:tracePt t="647" x="768350" y="1073150"/>
          <p14:tracePt t="651" x="814388" y="1047750"/>
          <p14:tracePt t="656" x="874713" y="1008063"/>
          <p14:tracePt t="661" x="920750" y="981075"/>
          <p14:tracePt t="662" x="981075" y="947738"/>
          <p14:tracePt t="667" x="1039813" y="920750"/>
          <p14:tracePt t="671" x="1100138" y="895350"/>
          <p14:tracePt t="676" x="1158875" y="874713"/>
          <p14:tracePt t="679" x="1225550" y="841375"/>
          <p14:tracePt t="683" x="1298575" y="822325"/>
          <p14:tracePt t="688" x="1358900" y="795338"/>
          <p14:tracePt t="691" x="1438275" y="776288"/>
          <p14:tracePt t="695" x="1511300" y="755650"/>
          <p14:tracePt t="699" x="1590675" y="742950"/>
          <p14:tracePt t="703" x="1670050" y="722313"/>
          <p14:tracePt t="709" x="1762125" y="709613"/>
          <p14:tracePt t="710" x="1862138" y="703263"/>
          <p14:tracePt t="715" x="1954213" y="682625"/>
          <p14:tracePt t="719" x="2047875" y="669925"/>
          <p14:tracePt t="724" x="2154238" y="655638"/>
          <p14:tracePt t="727" x="2246313" y="649288"/>
          <p14:tracePt t="732" x="2352675" y="649288"/>
          <p14:tracePt t="735" x="2459038" y="649288"/>
          <p14:tracePt t="741" x="2563813" y="649288"/>
          <p14:tracePt t="743" x="2670175" y="649288"/>
          <p14:tracePt t="747" x="2776538" y="649288"/>
          <p14:tracePt t="751" x="2882900" y="649288"/>
          <p14:tracePt t="756" x="2987675" y="649288"/>
          <p14:tracePt t="759" x="3094038" y="649288"/>
          <p14:tracePt t="762" x="3200400" y="649288"/>
          <p14:tracePt t="766" x="3306763" y="649288"/>
          <p14:tracePt t="770" x="3413125" y="649288"/>
          <p14:tracePt t="775" x="3505200" y="649288"/>
          <p14:tracePt t="778" x="3611563" y="649288"/>
          <p14:tracePt t="783" x="3717925" y="649288"/>
          <p14:tracePt t="787" x="3810000" y="649288"/>
          <p14:tracePt t="792" x="3916363" y="649288"/>
          <p14:tracePt t="795" x="4008438" y="676275"/>
          <p14:tracePt t="799" x="4102100" y="695325"/>
          <p14:tracePt t="803" x="4187825" y="728663"/>
          <p14:tracePt t="808" x="4267200" y="749300"/>
          <p14:tracePt t="811" x="4352925" y="768350"/>
          <p14:tracePt t="815" x="4419600" y="788988"/>
          <p14:tracePt t="819" x="4492625" y="808038"/>
          <p14:tracePt t="825" x="4559300" y="828675"/>
          <p14:tracePt t="827" x="4618038" y="847725"/>
          <p14:tracePt t="831" x="4678363" y="868363"/>
          <p14:tracePt t="835" x="4718050" y="881063"/>
          <p14:tracePt t="841" x="4764088" y="908050"/>
          <p14:tracePt t="843" x="4810125" y="928688"/>
          <p14:tracePt t="846" x="4856163" y="947738"/>
          <p14:tracePt t="851" x="4903788" y="974725"/>
          <p14:tracePt t="855" x="4937125" y="993775"/>
          <p14:tracePt t="859" x="4983163" y="1020763"/>
          <p14:tracePt t="862" x="5029200" y="1047750"/>
          <p14:tracePt t="866" x="5075238" y="1073150"/>
          <p14:tracePt t="871" x="5121275" y="1100138"/>
          <p14:tracePt t="875" x="5154613" y="1127125"/>
          <p14:tracePt t="880" x="5202238" y="1160463"/>
          <p14:tracePt t="884" x="5248275" y="1185863"/>
          <p14:tracePt t="888" x="5281613" y="1212850"/>
          <p14:tracePt t="891" x="5321300" y="1239838"/>
          <p14:tracePt t="894" x="5367338" y="1273175"/>
          <p14:tracePt t="899" x="5400675" y="1298575"/>
          <p14:tracePt t="903" x="5426075" y="1346200"/>
          <p14:tracePt t="908" x="5453063" y="1377950"/>
          <p14:tracePt t="910" x="5480050" y="1425575"/>
          <p14:tracePt t="914" x="5513388" y="1471613"/>
          <p14:tracePt t="920" x="5538788" y="1511300"/>
          <p14:tracePt t="924" x="5553075" y="1550988"/>
          <p14:tracePt t="927" x="5578475" y="1590675"/>
          <p14:tracePt t="931" x="5599113" y="1630363"/>
          <p14:tracePt t="935" x="5618163" y="1676400"/>
          <p14:tracePt t="940" x="5632450" y="1709738"/>
          <p14:tracePt t="942" x="5651500" y="1770063"/>
          <p14:tracePt t="947" x="5665788" y="1803400"/>
          <p14:tracePt t="951" x="5684838" y="1849438"/>
          <p14:tracePt t="956" x="5691188" y="1889125"/>
          <p14:tracePt t="959" x="5711825" y="1935163"/>
          <p14:tracePt t="963" x="5730875" y="1968500"/>
          <p14:tracePt t="967" x="5738813" y="2008188"/>
          <p14:tracePt t="972" x="5751513" y="2041525"/>
          <p14:tracePt t="976" x="5764213" y="2074863"/>
          <p14:tracePt t="979" x="5770563" y="2114550"/>
          <p14:tracePt t="982" x="5770563" y="2160588"/>
          <p14:tracePt t="987" x="5770563" y="2200275"/>
          <p14:tracePt t="992" x="5778500" y="2239963"/>
          <p14:tracePt t="995" x="5778500" y="2279650"/>
          <p14:tracePt t="999" x="5778500" y="2312988"/>
          <p14:tracePt t="1003" x="5778500" y="2366963"/>
          <p14:tracePt t="1008" x="5778500" y="2406650"/>
          <p14:tracePt t="1011" x="5778500" y="2446338"/>
          <p14:tracePt t="1015" x="5778500" y="2471738"/>
          <p14:tracePt t="1019" x="5778500" y="2511425"/>
          <p14:tracePt t="1026" x="5778500" y="2544763"/>
          <p14:tracePt t="1027" x="5778500" y="2584450"/>
          <p14:tracePt t="1031" x="5778500" y="2611438"/>
          <p14:tracePt t="1035" x="5778500" y="2644775"/>
          <p14:tracePt t="1039" x="5778500" y="2671763"/>
          <p14:tracePt t="1043" x="5778500" y="2697163"/>
          <p14:tracePt t="1048" x="5778500" y="2724150"/>
          <p14:tracePt t="1051" x="5778500" y="2757488"/>
          <p14:tracePt t="1055" x="5770563" y="2797175"/>
          <p14:tracePt t="1059" x="5764213" y="2824163"/>
          <p14:tracePt t="1063" x="5757863" y="2857500"/>
          <p14:tracePt t="1067" x="5738813" y="2903538"/>
          <p14:tracePt t="1071" x="5711825" y="2949575"/>
          <p14:tracePt t="1075" x="5678488" y="2995613"/>
          <p14:tracePt t="1079" x="5651500" y="3041650"/>
          <p14:tracePt t="1083" x="5626100" y="3101975"/>
          <p14:tracePt t="1087" x="5599113" y="3148013"/>
          <p14:tracePt t="1092" x="5565775" y="3194050"/>
          <p14:tracePt t="1095" x="5538788" y="3241675"/>
          <p14:tracePt t="1099" x="5513388" y="3287713"/>
          <p14:tracePt t="1103" x="5486400" y="3333750"/>
          <p14:tracePt t="1108" x="5446713" y="3367088"/>
          <p14:tracePt t="1111" x="5419725" y="3413125"/>
          <p14:tracePt t="1115" x="5380038" y="3459163"/>
          <p14:tracePt t="1118" x="5346700" y="3500438"/>
          <p14:tracePt t="1124" x="5307013" y="3546475"/>
          <p14:tracePt t="1127" x="5281613" y="3579813"/>
          <p14:tracePt t="1132" x="5248275" y="3619500"/>
          <p14:tracePt t="1135" x="5221288" y="3652838"/>
          <p14:tracePt t="1141" x="5187950" y="3678238"/>
          <p14:tracePt t="1144" x="5160963" y="3698875"/>
          <p14:tracePt t="1147" x="5129213" y="3724275"/>
          <p14:tracePt t="1151" x="5108575" y="3738563"/>
          <p14:tracePt t="1156" x="5081588" y="3765550"/>
          <p14:tracePt t="1158" x="5049838" y="3790950"/>
          <p14:tracePt t="1163" x="5029200" y="3811588"/>
          <p14:tracePt t="1168" x="4989513" y="3836988"/>
          <p14:tracePt t="1171" x="4968875" y="3863975"/>
          <p14:tracePt t="1175" x="4937125" y="3884613"/>
          <p14:tracePt t="1179" x="4897438" y="3910013"/>
          <p14:tracePt t="1183" x="4876800" y="3937000"/>
          <p14:tracePt t="1187" x="4849813" y="3957638"/>
          <p14:tracePt t="1193" x="4816475" y="3983038"/>
          <p14:tracePt t="1194" x="4797425" y="3997325"/>
          <p14:tracePt t="1199" x="4764088" y="4037013"/>
          <p14:tracePt t="1203" x="4718050" y="4062413"/>
          <p14:tracePt t="1209" x="4684713" y="4089400"/>
          <p14:tracePt t="1210" x="4645025" y="4116388"/>
          <p14:tracePt t="1214" x="4611688" y="4129088"/>
          <p14:tracePt t="1219" x="4584700" y="4149725"/>
          <p14:tracePt t="1224" x="4538663" y="4162425"/>
          <p14:tracePt t="1227" x="4505325" y="4168775"/>
          <p14:tracePt t="1231" x="4471988" y="4189413"/>
          <p14:tracePt t="1235" x="4446588" y="4195763"/>
          <p14:tracePt t="1241" x="4413250" y="4202113"/>
          <p14:tracePt t="1242" x="4367213" y="4208463"/>
          <p14:tracePt t="1247" x="4340225" y="4222750"/>
          <p14:tracePt t="1251" x="4294188" y="4235450"/>
          <p14:tracePt t="1255" x="4260850" y="4248150"/>
          <p14:tracePt t="1259" x="4221163" y="4262438"/>
          <p14:tracePt t="1263" x="4175125" y="4275138"/>
          <p14:tracePt t="1267" x="4127500" y="4287838"/>
          <p14:tracePt t="1271" x="4102100" y="4295775"/>
          <p14:tracePt t="1276" x="4054475" y="4308475"/>
          <p14:tracePt t="1278" x="4022725" y="4314825"/>
          <p14:tracePt t="1282" x="3983038" y="4321175"/>
          <p14:tracePt t="1288" x="3935413" y="4327525"/>
          <p14:tracePt t="1291" x="3895725" y="4341813"/>
          <p14:tracePt t="1294" x="3849688" y="4348163"/>
          <p14:tracePt t="1299" x="3810000" y="4348163"/>
          <p14:tracePt t="1303" x="3770313" y="4354513"/>
          <p14:tracePt t="1308" x="3724275" y="4367213"/>
          <p14:tracePt t="1311" x="3670300" y="4367213"/>
          <p14:tracePt t="1315" x="3630613" y="4375150"/>
          <p14:tracePt t="1319" x="3584575" y="4375150"/>
          <p14:tracePt t="1324" x="3544888" y="4375150"/>
          <p14:tracePt t="1326" x="3492500" y="4375150"/>
          <p14:tracePt t="1331" x="3438525" y="4375150"/>
          <p14:tracePt t="1335" x="3398838" y="4375150"/>
          <p14:tracePt t="1342" x="3359150" y="4375150"/>
          <p14:tracePt t="1343" x="3325813" y="4375150"/>
          <p14:tracePt t="1347" x="3286125" y="4375150"/>
          <p14:tracePt t="1351" x="3252788" y="4375150"/>
          <p14:tracePt t="1355" x="3200400" y="4375150"/>
          <p14:tracePt t="1358" x="3160713" y="4367213"/>
          <p14:tracePt t="1363" x="3114675" y="4354513"/>
          <p14:tracePt t="1367" x="3074988" y="4348163"/>
          <p14:tracePt t="1371" x="3041650" y="4341813"/>
          <p14:tracePt t="1375" x="3008313" y="4335463"/>
          <p14:tracePt t="1378" x="2981325" y="4335463"/>
          <p14:tracePt t="1382" x="2947988" y="4314825"/>
          <p14:tracePt t="1387" x="2928938" y="4308475"/>
          <p14:tracePt t="1391" x="2895600" y="4308475"/>
          <p14:tracePt t="1395" x="2874963" y="4302125"/>
          <p14:tracePt t="1399" x="2862263" y="4295775"/>
          <p14:tracePt t="1403" x="2855913" y="4295775"/>
          <p14:tracePt t="1409" x="2849563" y="4287838"/>
          <p14:tracePt t="1414" x="2843213" y="4281488"/>
          <p14:tracePt t="1418" x="2835275" y="4281488"/>
          <p14:tracePt t="1423" x="2828925" y="4281488"/>
          <p14:tracePt t="1431" x="2822575" y="4275138"/>
          <p14:tracePt t="1441" x="2816225" y="4275138"/>
          <p14:tracePt t="1504" x="2809875" y="4275138"/>
          <p14:tracePt t="1512" x="2809875" y="4268788"/>
          <p14:tracePt t="1548" x="2809875" y="4262438"/>
          <p14:tracePt t="1573" x="2803525" y="4256088"/>
          <p14:tracePt t="1580" x="2795588" y="4248150"/>
          <p14:tracePt t="1649" x="2795588" y="4241800"/>
          <p14:tracePt t="2833" x="2795588" y="4235450"/>
          <p14:tracePt t="2844" x="2795588" y="4229100"/>
          <p14:tracePt t="2848" x="2795588" y="4222750"/>
          <p14:tracePt t="2949" x="2795588" y="4214813"/>
          <p14:tracePt t="2960" x="2803525" y="4214813"/>
          <p14:tracePt t="3041" x="2803525" y="4208463"/>
          <p14:tracePt t="3049" x="2803525" y="4202113"/>
          <p14:tracePt t="3053" x="2809875" y="4202113"/>
          <p14:tracePt t="3059" x="2809875" y="4195763"/>
          <p14:tracePt t="3074" x="2816225" y="4195763"/>
          <p14:tracePt t="3148" x="2822575" y="4195763"/>
          <p14:tracePt t="3160" x="2828925" y="4195763"/>
          <p14:tracePt t="3201" x="2828925" y="4189413"/>
          <p14:tracePt t="3263" x="2828925" y="4183063"/>
          <p14:tracePt t="3268" x="2835275" y="4175125"/>
          <p14:tracePt t="3273" x="2835275" y="4168775"/>
          <p14:tracePt t="3275" x="2843213" y="4168775"/>
          <p14:tracePt t="3315" x="2849563" y="4168775"/>
          <p14:tracePt t="3377" x="2849563" y="4162425"/>
          <p14:tracePt t="3389" x="2855913" y="4162425"/>
          <p14:tracePt t="3687" x="2862263" y="4156075"/>
          <p14:tracePt t="3695" x="2868613" y="4156075"/>
          <p14:tracePt t="3700" x="2868613" y="4149725"/>
          <p14:tracePt t="3704" x="2874963" y="4149725"/>
          <p14:tracePt t="3712" x="2882900" y="4143375"/>
          <p14:tracePt t="3719" x="2889250" y="4135438"/>
          <p14:tracePt t="3725" x="2895600" y="4129088"/>
          <p14:tracePt t="3731" x="2901950" y="4129088"/>
          <p14:tracePt t="3735" x="2908300" y="4122738"/>
          <p14:tracePt t="3740" x="2916238" y="4122738"/>
          <p14:tracePt t="3743" x="2916238" y="4116388"/>
          <p14:tracePt t="3747" x="2928938" y="4110038"/>
          <p14:tracePt t="3751" x="2935288" y="4102100"/>
          <p14:tracePt t="3757" x="2947988" y="4102100"/>
          <p14:tracePt t="3759" x="2962275" y="4089400"/>
          <p14:tracePt t="3763" x="2974975" y="4083050"/>
          <p14:tracePt t="3767" x="2987675" y="4083050"/>
          <p14:tracePt t="3777" x="3014663" y="4070350"/>
          <p14:tracePt t="3781" x="3027363" y="4062413"/>
          <p14:tracePt t="3784" x="3041650" y="4056063"/>
          <p14:tracePt t="3789" x="3054350" y="4049713"/>
          <p14:tracePt t="3793" x="3068638" y="4049713"/>
          <p14:tracePt t="3795" x="3081338" y="4037013"/>
          <p14:tracePt t="3799" x="3108325" y="4030663"/>
          <p14:tracePt t="3804" x="3121025" y="4022725"/>
          <p14:tracePt t="3809" x="3127375" y="4022725"/>
          <p14:tracePt t="3810" x="3133725" y="4016375"/>
          <p14:tracePt t="3814" x="3148013" y="4010025"/>
          <p14:tracePt t="3819" x="3160713" y="4003675"/>
          <p14:tracePt t="3826" x="3179763" y="3997325"/>
          <p14:tracePt t="3827" x="3200400" y="3990975"/>
          <p14:tracePt t="3830" x="3213100" y="3983038"/>
          <p14:tracePt t="3835" x="3233738" y="3976688"/>
          <p14:tracePt t="3840" x="3246438" y="3970338"/>
          <p14:tracePt t="3843" x="3260725" y="3963988"/>
          <p14:tracePt t="3847" x="3273425" y="3963988"/>
          <p14:tracePt t="3851" x="3286125" y="3957638"/>
          <p14:tracePt t="3856" x="3300413" y="3949700"/>
          <p14:tracePt t="3858" x="3313113" y="3949700"/>
          <p14:tracePt t="3863" x="3325813" y="3943350"/>
          <p14:tracePt t="3869" x="3340100" y="3937000"/>
          <p14:tracePt t="3877" x="3379788" y="3930650"/>
          <p14:tracePt t="3882" x="3386138" y="3930650"/>
          <p14:tracePt t="3883" x="3413125" y="3924300"/>
          <p14:tracePt t="3886" x="3425825" y="3917950"/>
          <p14:tracePt t="3891" x="3438525" y="3910013"/>
          <p14:tracePt t="3895" x="3452813" y="3903663"/>
          <p14:tracePt t="3899" x="3471863" y="3897313"/>
          <p14:tracePt t="3903" x="3484563" y="3897313"/>
          <p14:tracePt t="3907" x="3498850" y="3890963"/>
          <p14:tracePt t="3911" x="3511550" y="3884613"/>
          <p14:tracePt t="3915" x="3525838" y="3884613"/>
          <p14:tracePt t="3919" x="3538538" y="3878263"/>
          <p14:tracePt t="3925" x="3551238" y="3870325"/>
          <p14:tracePt t="3926" x="3565525" y="3863975"/>
          <p14:tracePt t="3931" x="3578225" y="3857625"/>
          <p14:tracePt t="3935" x="3590925" y="3857625"/>
          <p14:tracePt t="3940" x="3605213" y="3836988"/>
          <p14:tracePt t="3943" x="3617913" y="3836988"/>
          <p14:tracePt t="3947" x="3630613" y="3830638"/>
          <p14:tracePt t="3951" x="3644900" y="3824288"/>
          <p14:tracePt t="3957" x="3657600" y="3817938"/>
          <p14:tracePt t="3960" x="3678238" y="3811588"/>
          <p14:tracePt t="3963" x="3690938" y="3805238"/>
          <p14:tracePt t="3967" x="3703638" y="3797300"/>
          <p14:tracePt t="3975" x="3717925" y="3790950"/>
          <p14:tracePt t="3979" x="3730625" y="3784600"/>
          <p14:tracePt t="3983" x="3743325" y="3778250"/>
          <p14:tracePt t="3987" x="3763963" y="3771900"/>
          <p14:tracePt t="3992" x="3776663" y="3765550"/>
          <p14:tracePt t="3999" x="3789363" y="3757613"/>
          <p14:tracePt t="4003" x="3803650" y="3751263"/>
          <p14:tracePt t="4007" x="3810000" y="3744913"/>
          <p14:tracePt t="4010" x="3822700" y="3744913"/>
          <p14:tracePt t="4015" x="3836988" y="3738563"/>
          <p14:tracePt t="4019" x="3849688" y="3738563"/>
          <p14:tracePt t="4025" x="3862388" y="3732213"/>
          <p14:tracePt t="4027" x="3870325" y="3732213"/>
          <p14:tracePt t="4031" x="3883025" y="3732213"/>
          <p14:tracePt t="4034" x="3889375" y="3724275"/>
          <p14:tracePt t="4040" x="3889375" y="3717925"/>
          <p14:tracePt t="4043" x="3895725" y="3717925"/>
          <p14:tracePt t="4047" x="3902075" y="3711575"/>
          <p14:tracePt t="4051" x="3910013" y="3711575"/>
          <p14:tracePt t="4057" x="3916363" y="3711575"/>
          <p14:tracePt t="4059" x="3922713" y="3705225"/>
          <p14:tracePt t="4063" x="3929063" y="3705225"/>
          <p14:tracePt t="4067" x="3929063" y="3698875"/>
          <p14:tracePt t="4073" x="3935413" y="3698875"/>
          <p14:tracePt t="4076" x="3941763" y="3692525"/>
          <p14:tracePt t="4079" x="3949700" y="3692525"/>
          <p14:tracePt t="4083" x="3962400" y="3684588"/>
          <p14:tracePt t="4087" x="3968750" y="3684588"/>
          <p14:tracePt t="4091" x="3983038" y="3684588"/>
          <p14:tracePt t="4095" x="3983038" y="3678238"/>
          <p14:tracePt t="4099" x="3989388" y="3678238"/>
          <p14:tracePt t="4103" x="3995738" y="3678238"/>
          <p14:tracePt t="4108" x="4002088" y="3671888"/>
          <p14:tracePt t="4111" x="4008438" y="3671888"/>
          <p14:tracePt t="4115" x="4014788" y="3665538"/>
          <p14:tracePt t="4119" x="4022725" y="3665538"/>
          <p14:tracePt t="4128" x="4022725" y="3659188"/>
          <p14:tracePt t="4131" x="4029075" y="3659188"/>
          <p14:tracePt t="4140" x="4035425" y="3659188"/>
          <p14:tracePt t="4167" x="4041775" y="3659188"/>
          <p14:tracePt t="4175" x="4048125" y="3652838"/>
          <p14:tracePt t="4180" x="4054475" y="3652838"/>
          <p14:tracePt t="4184" x="4054475" y="3644900"/>
          <p14:tracePt t="4191" x="4062413" y="3644900"/>
          <p14:tracePt t="4212" x="4068763" y="3644900"/>
          <p14:tracePt t="4224" x="4075113" y="3644900"/>
          <p14:tracePt t="4244" x="4081463" y="3644900"/>
          <p14:tracePt t="4252" x="4087813" y="3638550"/>
          <p14:tracePt t="4259" x="4094163" y="3632200"/>
          <p14:tracePt t="4275" x="4102100" y="3632200"/>
          <p14:tracePt t="4279" x="4108450" y="3625850"/>
          <p14:tracePt t="4283" x="4114800" y="3625850"/>
          <p14:tracePt t="4288" x="4121150" y="3619500"/>
          <p14:tracePt t="4292" x="4127500" y="3613150"/>
          <p14:tracePt t="4294" x="4141788" y="3613150"/>
          <p14:tracePt t="4299" x="4148138" y="3598863"/>
          <p14:tracePt t="4304" x="4160838" y="3592513"/>
          <p14:tracePt t="4308" x="4175125" y="3586163"/>
          <p14:tracePt t="4311" x="4187825" y="3579813"/>
          <p14:tracePt t="4315" x="4200525" y="3571875"/>
          <p14:tracePt t="4319" x="4221163" y="3559175"/>
          <p14:tracePt t="4324" x="4233863" y="3546475"/>
          <p14:tracePt t="4326" x="4246563" y="3540125"/>
          <p14:tracePt t="4330" x="4273550" y="3519488"/>
          <p14:tracePt t="4334" x="4294188" y="3500438"/>
          <p14:tracePt t="4340" x="4327525" y="3486150"/>
          <p14:tracePt t="4342" x="4352925" y="3459163"/>
          <p14:tracePt t="4347" x="4386263" y="3433763"/>
          <p14:tracePt t="4351" x="4419600" y="3406775"/>
          <p14:tracePt t="4356" x="4440238" y="3387725"/>
          <p14:tracePt t="4359" x="4479925" y="3360738"/>
          <p14:tracePt t="4363" x="4538663" y="3306763"/>
          <p14:tracePt t="4367" x="4598988" y="3267075"/>
          <p14:tracePt t="4373" x="4672013" y="3214688"/>
          <p14:tracePt t="4375" x="4757738" y="3162300"/>
          <p14:tracePt t="4379" x="4803775" y="3114675"/>
          <p14:tracePt t="4383" x="4856163" y="3068638"/>
          <p14:tracePt t="4388" x="4903788" y="3016250"/>
          <p14:tracePt t="4391" x="4943475" y="2955925"/>
          <p14:tracePt t="4394" x="4983163" y="2909888"/>
          <p14:tracePt t="4398" x="5016500" y="2863850"/>
          <p14:tracePt t="4404" x="5056188" y="2816225"/>
          <p14:tracePt t="4407" x="5081588" y="2776538"/>
          <p14:tracePt t="4411" x="5108575" y="2757488"/>
          <p14:tracePt t="4415" x="5129213" y="2730500"/>
          <p14:tracePt t="4419" x="5148263" y="2697163"/>
          <p14:tracePt t="4424" x="5160963" y="2684463"/>
          <p14:tracePt t="4427" x="5175250" y="2663825"/>
          <p14:tracePt t="4431" x="5181600" y="2651125"/>
          <p14:tracePt t="4435" x="5181600" y="2644775"/>
          <p14:tracePt t="4440" x="5187950" y="2638425"/>
          <p14:tracePt t="4443" x="5187950" y="2632075"/>
          <p14:tracePt t="4446" x="5187950" y="2624138"/>
          <p14:tracePt t="4456" x="5194300" y="2624138"/>
          <p14:tracePt t="4458" x="5194300" y="2617788"/>
          <p14:tracePt t="4463" x="5202238" y="2611438"/>
          <p14:tracePt t="4483" x="5202238" y="2605088"/>
          <p14:tracePt t="4561" x="5202238" y="2598738"/>
          <p14:tracePt t="4569" x="5202238" y="2592388"/>
          <p14:tracePt t="4574" x="5194300" y="2584450"/>
          <p14:tracePt t="4584" x="5187950" y="2584450"/>
          <p14:tracePt t="4655" x="5181600" y="2584450"/>
          <p14:tracePt t="4664" x="5175250" y="2584450"/>
          <p14:tracePt t="6593" x="5187950" y="2584450"/>
          <p14:tracePt t="6597" x="5202238" y="2584450"/>
          <p14:tracePt t="6598" x="5221288" y="2584450"/>
          <p14:tracePt t="6604" x="5241925" y="2584450"/>
          <p14:tracePt t="6607" x="5273675" y="2584450"/>
          <p14:tracePt t="6611" x="5313363" y="2584450"/>
          <p14:tracePt t="6614" x="5354638" y="2571750"/>
          <p14:tracePt t="6619" x="5407025" y="2571750"/>
          <p14:tracePt t="6623" x="5465763" y="2565400"/>
          <p14:tracePt t="6626" x="5519738" y="2565400"/>
          <p14:tracePt t="6631" x="5572125" y="2565400"/>
          <p14:tracePt t="6635" x="5626100" y="2565400"/>
          <p14:tracePt t="6640" x="5691188" y="2565400"/>
          <p14:tracePt t="6643" x="5757863" y="2565400"/>
          <p14:tracePt t="6647" x="5811838" y="2565400"/>
          <p14:tracePt t="6651" x="5883275" y="2565400"/>
          <p14:tracePt t="6655" x="5949950" y="2565400"/>
          <p14:tracePt t="6659" x="6016625" y="2565400"/>
          <p14:tracePt t="6663" x="6083300" y="2565400"/>
          <p14:tracePt t="6667" x="6148388" y="2565400"/>
          <p14:tracePt t="6672" x="6202363" y="2565400"/>
          <p14:tracePt t="6675" x="6269038" y="2565400"/>
          <p14:tracePt t="6679" x="6334125" y="2565400"/>
          <p14:tracePt t="6683" x="6400800" y="2565400"/>
          <p14:tracePt t="6689" x="6467475" y="2565400"/>
          <p14:tracePt t="6691" x="6532563" y="2565400"/>
          <p14:tracePt t="6695" x="6619875" y="2565400"/>
          <p14:tracePt t="6699" x="6684963" y="2551113"/>
          <p14:tracePt t="6704" x="6765925" y="2551113"/>
          <p14:tracePt t="6707" x="6858000" y="2544763"/>
          <p14:tracePt t="6711" x="6937375" y="2532063"/>
          <p14:tracePt t="6715" x="7043738" y="2532063"/>
          <p14:tracePt t="6719" x="7156450" y="2511425"/>
          <p14:tracePt t="6723" x="7254875" y="2511425"/>
          <p14:tracePt t="6727" x="7354888" y="2498725"/>
          <p14:tracePt t="6731" x="7446963" y="2492375"/>
          <p14:tracePt t="6735" x="7553325" y="2492375"/>
          <p14:tracePt t="6740" x="7646988" y="2492375"/>
          <p14:tracePt t="6743" x="7751763" y="2492375"/>
          <p14:tracePt t="6747" x="7845425" y="2492375"/>
          <p14:tracePt t="6751" x="7951788" y="2492375"/>
          <p14:tracePt t="6756" x="8043863" y="2492375"/>
          <p14:tracePt t="6759" x="8137525" y="2492375"/>
          <p14:tracePt t="6763" x="8229600" y="2492375"/>
          <p14:tracePt t="6767" x="8321675" y="2492375"/>
          <p14:tracePt t="6773" x="8415338" y="2492375"/>
          <p14:tracePt t="6775" x="8494713" y="2492375"/>
          <p14:tracePt t="6779" x="8574088" y="2492375"/>
          <p14:tracePt t="6783" x="8640763" y="2492375"/>
          <p14:tracePt t="6789" x="8707438" y="2492375"/>
          <p14:tracePt t="6791" x="8772525" y="2492375"/>
          <p14:tracePt t="6795" x="8826500" y="2492375"/>
          <p14:tracePt t="6799" x="8878888" y="2492375"/>
          <p14:tracePt t="6804" x="8918575" y="2492375"/>
          <p14:tracePt t="6807" x="8951913" y="2492375"/>
          <p14:tracePt t="6811" x="8978900" y="2492375"/>
          <p14:tracePt t="6814" x="9012238" y="2492375"/>
          <p14:tracePt t="6818" x="9031288" y="2492375"/>
          <p14:tracePt t="6823" x="9043988" y="2492375"/>
          <p14:tracePt t="6827" x="9064625" y="2492375"/>
          <p14:tracePt t="6831" x="9077325" y="2492375"/>
          <p14:tracePt t="6835" x="9091613" y="2498725"/>
          <p14:tracePt t="6839" x="9110663" y="2505075"/>
          <p14:tracePt t="6843" x="9131300" y="2511425"/>
          <p14:tracePt t="7071" x="9031288" y="3890963"/>
          <p14:tracePt t="7075" x="8978900" y="3910013"/>
          <p14:tracePt t="7079" x="8918575" y="3917950"/>
          <p14:tracePt t="7083" x="8866188" y="3930650"/>
          <p14:tracePt t="7089" x="8805863" y="3937000"/>
          <p14:tracePt t="7092" x="8753475" y="3949700"/>
          <p14:tracePt t="7095" x="8674100" y="3949700"/>
          <p14:tracePt t="7100" x="8607425" y="3957638"/>
          <p14:tracePt t="7104" x="8521700" y="3970338"/>
          <p14:tracePt t="7107" x="8442325" y="3970338"/>
          <p14:tracePt t="7111" x="8361363" y="3976688"/>
          <p14:tracePt t="7115" x="8281988" y="3976688"/>
          <p14:tracePt t="7119" x="8202613" y="3976688"/>
          <p14:tracePt t="7124" x="8137525" y="3976688"/>
          <p14:tracePt t="7127" x="8056563" y="3976688"/>
          <p14:tracePt t="7131" x="7991475" y="3976688"/>
          <p14:tracePt t="7135" x="7912100" y="3976688"/>
          <p14:tracePt t="7140" x="7845425" y="3976688"/>
          <p14:tracePt t="7144" x="7766050" y="3976688"/>
          <p14:tracePt t="7147" x="7686675" y="3976688"/>
          <p14:tracePt t="7152" x="7607300" y="3976688"/>
          <p14:tracePt t="7156" x="7527925" y="3976688"/>
          <p14:tracePt t="7160" x="7461250" y="3976688"/>
          <p14:tracePt t="7163" x="7388225" y="3976688"/>
          <p14:tracePt t="7167" x="7308850" y="3976688"/>
          <p14:tracePt t="7173" x="7242175" y="3976688"/>
          <p14:tracePt t="7175" x="7175500" y="3963988"/>
          <p14:tracePt t="7180" x="7096125" y="3957638"/>
          <p14:tracePt t="7184" x="7023100" y="3943350"/>
          <p14:tracePt t="7189" x="6958013" y="3937000"/>
          <p14:tracePt t="7191" x="6884988" y="3917950"/>
          <p14:tracePt t="7195" x="6818313" y="3897313"/>
          <p14:tracePt t="7199" x="6757988" y="3878263"/>
          <p14:tracePt t="7205" x="6692900" y="3857625"/>
          <p14:tracePt t="7208" x="6632575" y="3824288"/>
          <p14:tracePt t="7210" x="6586538" y="3797300"/>
          <p14:tracePt t="7215" x="6526213" y="3771900"/>
          <p14:tracePt t="7220" x="6480175" y="3738563"/>
          <p14:tracePt t="7224" x="6421438" y="3698875"/>
          <p14:tracePt t="7227" x="6373813" y="3665538"/>
          <p14:tracePt t="7233" x="6327775" y="3632200"/>
          <p14:tracePt t="7236" x="6275388" y="3598863"/>
          <p14:tracePt t="7241" x="6227763" y="3559175"/>
          <p14:tracePt t="7245" x="6181725" y="3532188"/>
          <p14:tracePt t="7246" x="6148388" y="3492500"/>
          <p14:tracePt t="7251" x="6108700" y="3459163"/>
          <p14:tracePt t="7256" x="6075363" y="3413125"/>
          <p14:tracePt t="7258" x="6043613" y="3367088"/>
          <p14:tracePt t="7264" x="6029325" y="3321050"/>
          <p14:tracePt t="7267" x="6003925" y="3275013"/>
          <p14:tracePt t="7272" x="5970588" y="3227388"/>
          <p14:tracePt t="7275" x="5949950" y="3168650"/>
          <p14:tracePt t="7278" x="5937250" y="3122613"/>
          <p14:tracePt t="7282" x="5922963" y="3081338"/>
          <p14:tracePt t="7289" x="5916613" y="3022600"/>
          <p14:tracePt t="7291" x="5916613" y="2970213"/>
          <p14:tracePt t="7294" x="5910263" y="2916238"/>
          <p14:tracePt t="7300" x="5910263" y="2849563"/>
          <p14:tracePt t="7308" x="5910263" y="2717800"/>
          <p14:tracePt t="7313" x="5910263" y="2651125"/>
          <p14:tracePt t="7315" x="5910263" y="2578100"/>
          <p14:tracePt t="7318" x="5910263" y="2525713"/>
          <p14:tracePt t="7323" x="5910263" y="2459038"/>
          <p14:tracePt t="7327" x="5910263" y="2406650"/>
          <p14:tracePt t="7331" x="5930900" y="2346325"/>
          <p14:tracePt t="7335" x="5949950" y="2293938"/>
          <p14:tracePt t="7340" x="5970588" y="2233613"/>
          <p14:tracePt t="7343" x="5983288" y="2187575"/>
          <p14:tracePt t="7347" x="6016625" y="2141538"/>
          <p14:tracePt t="7352" x="6029325" y="2108200"/>
          <p14:tracePt t="7356" x="6056313" y="2062163"/>
          <p14:tracePt t="7359" x="6075363" y="2028825"/>
          <p14:tracePt t="7362" x="6102350" y="1995488"/>
          <p14:tracePt t="7368" x="6135688" y="1962150"/>
          <p14:tracePt t="7373" x="6175375" y="1922463"/>
          <p14:tracePt t="7375" x="6208713" y="1889125"/>
          <p14:tracePt t="7379" x="6242050" y="1862138"/>
          <p14:tracePt t="7383" x="6300788" y="1822450"/>
          <p14:tracePt t="7388" x="6348413" y="1795463"/>
          <p14:tracePt t="7390" x="6407150" y="1755775"/>
          <p14:tracePt t="7395" x="6480175" y="1724025"/>
          <p14:tracePt t="7399" x="6540500" y="1697038"/>
          <p14:tracePt t="7405" x="6605588" y="1663700"/>
          <p14:tracePt t="7424" x="6997700" y="1538288"/>
          <p14:tracePt t="7427" x="7083425" y="1517650"/>
          <p14:tracePt t="7431" x="7175500" y="1498600"/>
          <p14:tracePt t="7434" x="7269163" y="1490663"/>
          <p14:tracePt t="7440" x="7361238" y="1490663"/>
          <p14:tracePt t="7443" x="7454900" y="1490663"/>
          <p14:tracePt t="7447" x="7546975" y="1490663"/>
          <p14:tracePt t="7451" x="7640638" y="1490663"/>
          <p14:tracePt t="7456" x="7745413" y="1490663"/>
          <p14:tracePt t="7459" x="7839075" y="1490663"/>
          <p14:tracePt t="7463" x="7931150" y="1490663"/>
          <p14:tracePt t="7467" x="8024813" y="1490663"/>
          <p14:tracePt t="7472" x="8116888" y="1490663"/>
          <p14:tracePt t="7475" x="8196263" y="1490663"/>
          <p14:tracePt t="7480" x="8275638" y="1490663"/>
          <p14:tracePt t="7483" x="8355013" y="1490663"/>
          <p14:tracePt t="7490" x="8428038" y="1511300"/>
          <p14:tracePt t="7491" x="8494713" y="1524000"/>
          <p14:tracePt t="7495" x="8555038" y="1538288"/>
          <p14:tracePt t="7499" x="8594725" y="1550988"/>
          <p14:tracePt t="7506" x="8640763" y="1563688"/>
          <p14:tracePt t="7508" x="8686800" y="1584325"/>
          <p14:tracePt t="7511" x="8720138" y="1603375"/>
          <p14:tracePt t="7514" x="8753475" y="1617663"/>
          <p14:tracePt t="7518" x="8772525" y="1643063"/>
          <p14:tracePt t="7523" x="8799513" y="1657350"/>
          <p14:tracePt t="7528" x="8812213" y="1670050"/>
          <p14:tracePt t="7531" x="8818563" y="1684338"/>
          <p14:tracePt t="7535" x="8832850" y="1697038"/>
          <p14:tracePt t="7540" x="8832850" y="1716088"/>
          <p14:tracePt t="7543" x="8839200" y="1743075"/>
          <p14:tracePt t="7547" x="8839200" y="1770063"/>
          <p14:tracePt t="7551" x="8839200" y="1809750"/>
          <p14:tracePt t="7555" x="8839200" y="1843088"/>
          <p14:tracePt t="7559" x="8839200" y="1882775"/>
          <p14:tracePt t="7564" x="8839200" y="1922463"/>
          <p14:tracePt t="7567" x="8839200" y="1962150"/>
          <p14:tracePt t="7572" x="8839200" y="2014538"/>
          <p14:tracePt t="7575" x="8839200" y="2068513"/>
          <p14:tracePt t="7580" x="8839200" y="2133600"/>
          <p14:tracePt t="7585" x="8839200" y="2200275"/>
          <p14:tracePt t="7590" x="8839200" y="2260600"/>
          <p14:tracePt t="7592" x="8839200" y="2327275"/>
          <p14:tracePt t="7595" x="8839200" y="2392363"/>
          <p14:tracePt t="7599" x="8839200" y="2459038"/>
          <p14:tracePt t="7606" x="8839200" y="2525713"/>
          <p14:tracePt t="7608" x="8839200" y="2592388"/>
          <p14:tracePt t="7610" x="8839200" y="2657475"/>
          <p14:tracePt t="7615" x="8839200" y="2724150"/>
          <p14:tracePt t="7620" x="8839200" y="2776538"/>
          <p14:tracePt t="7623" x="8839200" y="2843213"/>
          <p14:tracePt t="7628" x="8839200" y="2916238"/>
          <p14:tracePt t="7633" x="8839200" y="2982913"/>
          <p14:tracePt t="7636" x="8839200" y="3049588"/>
          <p14:tracePt t="7641" x="8839200" y="3101975"/>
          <p14:tracePt t="7643" x="8826500" y="3168650"/>
          <p14:tracePt t="7649" x="8818563" y="3241675"/>
          <p14:tracePt t="7652" x="8799513" y="3306763"/>
          <p14:tracePt t="7657" x="8766175" y="3379788"/>
          <p14:tracePt t="7659" x="8739188" y="3440113"/>
          <p14:tracePt t="7663" x="8707438" y="3513138"/>
          <p14:tracePt t="7668" x="8666163" y="3571875"/>
          <p14:tracePt t="7671" x="8626475" y="3632200"/>
          <p14:tracePt t="7674" x="8574088" y="3692525"/>
          <p14:tracePt t="7680" x="8528050" y="3738563"/>
          <p14:tracePt t="7684" x="8488363" y="3797300"/>
          <p14:tracePt t="7688" x="8442325" y="3851275"/>
          <p14:tracePt t="7691" x="8388350" y="3884613"/>
          <p14:tracePt t="7695" x="8342313" y="3924300"/>
          <p14:tracePt t="7700" x="8296275" y="3949700"/>
          <p14:tracePt t="7703" x="8250238" y="3983038"/>
          <p14:tracePt t="7707" x="8189913" y="4022725"/>
          <p14:tracePt t="7711" x="8129588" y="4049713"/>
          <p14:tracePt t="7715" x="8064500" y="4083050"/>
          <p14:tracePt t="7720" x="7991475" y="4122738"/>
          <p14:tracePt t="7723" x="7904163" y="4143375"/>
          <p14:tracePt t="7726" x="7824788" y="4175125"/>
          <p14:tracePt t="7730" x="7739063" y="4195763"/>
          <p14:tracePt t="7734" x="7659688" y="4214813"/>
          <p14:tracePt t="7740" x="7567613" y="4222750"/>
          <p14:tracePt t="7743" x="7467600" y="4248150"/>
          <p14:tracePt t="7748" x="7361238" y="4256088"/>
          <p14:tracePt t="7751" x="7254875" y="4268788"/>
          <p14:tracePt t="7756" x="7162800" y="4268788"/>
          <p14:tracePt t="7759" x="7056438" y="4275138"/>
          <p14:tracePt t="7763" x="6950075" y="4275138"/>
          <p14:tracePt t="7768" x="6858000" y="4275138"/>
          <p14:tracePt t="7771" x="6751638" y="4275138"/>
          <p14:tracePt t="7774" x="6645275" y="4275138"/>
          <p14:tracePt t="7781" x="6540500" y="4275138"/>
          <p14:tracePt t="7785" x="6434138" y="4275138"/>
          <p14:tracePt t="7792" x="6248400" y="4275138"/>
          <p14:tracePt t="7796" x="6156325" y="4262438"/>
          <p14:tracePt t="7799" x="6062663" y="4241800"/>
          <p14:tracePt t="7805" x="5964238" y="4222750"/>
          <p14:tracePt t="7807" x="5883275" y="4189413"/>
          <p14:tracePt t="7811" x="5797550" y="4149725"/>
          <p14:tracePt t="7815" x="5724525" y="4110038"/>
          <p14:tracePt t="7819" x="5638800" y="4062413"/>
          <p14:tracePt t="7823" x="5578475" y="4016375"/>
          <p14:tracePt t="7827" x="5519738" y="3949700"/>
          <p14:tracePt t="7831" x="5453063" y="3878263"/>
          <p14:tracePt t="7835" x="5413375" y="3805238"/>
          <p14:tracePt t="7840" x="5360988" y="3717925"/>
          <p14:tracePt t="7843" x="5327650" y="3638550"/>
          <p14:tracePt t="7847" x="5287963" y="3540125"/>
          <p14:tracePt t="7851" x="5241925" y="3433763"/>
          <p14:tracePt t="7857" x="5202238" y="3333750"/>
          <p14:tracePt t="7859" x="5168900" y="3227388"/>
          <p14:tracePt t="7862" x="5154613" y="3114675"/>
          <p14:tracePt t="7869" x="5135563" y="3009900"/>
          <p14:tracePt t="7874" x="5121275" y="2916238"/>
          <p14:tracePt t="7880" x="5114925" y="2730500"/>
          <p14:tracePt t="7883" x="5114925" y="2638425"/>
          <p14:tracePt t="7888" x="5114925" y="2544763"/>
          <p14:tracePt t="7891" x="5114925" y="2465388"/>
          <p14:tracePt t="7894" x="5129213" y="2379663"/>
          <p14:tracePt t="7899" x="5148263" y="2312988"/>
          <p14:tracePt t="7903" x="5168900" y="2239963"/>
          <p14:tracePt t="7907" x="5194300" y="2160588"/>
          <p14:tracePt t="7910" x="5227638" y="2074863"/>
          <p14:tracePt t="7915" x="5267325" y="2001838"/>
          <p14:tracePt t="7921" x="5300663" y="1928813"/>
          <p14:tracePt t="7925" x="5354638" y="1855788"/>
          <p14:tracePt t="7929" x="5394325" y="1795463"/>
          <p14:tracePt t="7931" x="5446713" y="1724025"/>
          <p14:tracePt t="7934" x="5492750" y="1676400"/>
          <p14:tracePt t="7940" x="5546725" y="1617663"/>
          <p14:tracePt t="7943" x="5592763" y="1563688"/>
          <p14:tracePt t="7947" x="5651500" y="1517650"/>
          <p14:tracePt t="7951" x="5724525" y="1477963"/>
          <p14:tracePt t="7957" x="5797550" y="1431925"/>
          <p14:tracePt t="7958" x="5870575" y="1392238"/>
          <p14:tracePt t="7965" x="5970588" y="1352550"/>
          <p14:tracePt t="7970" x="6062663" y="1306513"/>
          <p14:tracePt t="7973" x="6175375" y="1273175"/>
          <p14:tracePt t="7976" x="6294438" y="1239838"/>
          <p14:tracePt t="7978" x="6413500" y="1206500"/>
          <p14:tracePt t="7984" x="6553200" y="1173163"/>
          <p14:tracePt t="7990" x="6684963" y="1152525"/>
          <p14:tracePt t="7993" x="6818313" y="1139825"/>
          <p14:tracePt t="7995" x="6950075" y="1127125"/>
          <p14:tracePt t="7998" x="7110413" y="1127125"/>
          <p14:tracePt t="8009" x="7415213" y="1127125"/>
          <p14:tracePt t="8012" x="7580313" y="1127125"/>
          <p14:tracePt t="8015" x="7720013" y="1127125"/>
          <p14:tracePt t="8021" x="7885113" y="1133475"/>
          <p14:tracePt t="8025" x="8031163" y="1146175"/>
          <p14:tracePt t="8028" x="8202613" y="1185863"/>
          <p14:tracePt t="8031" x="8361363" y="1219200"/>
          <p14:tracePt t="8034" x="8494713" y="1252538"/>
          <p14:tracePt t="8039" x="8634413" y="1285875"/>
          <p14:tracePt t="8043" x="8753475" y="1319213"/>
          <p14:tracePt t="8046" x="8859838" y="1365250"/>
          <p14:tracePt t="8051" x="8970963" y="1404938"/>
          <p14:tracePt t="8057" x="9070975" y="1465263"/>
          <p14:tracePt t="8215" x="9077325" y="4321175"/>
          <p14:tracePt t="8218" x="9018588" y="4375150"/>
          <p14:tracePt t="8222" x="8970963" y="4421188"/>
          <p14:tracePt t="8226" x="8912225" y="4454525"/>
          <p14:tracePt t="8232" x="8851900" y="4479925"/>
          <p14:tracePt t="8234" x="8805863" y="4513263"/>
          <p14:tracePt t="8239" x="8753475" y="4527550"/>
          <p14:tracePt t="8243" x="8693150" y="4546600"/>
          <p14:tracePt t="8247" x="8620125" y="4567238"/>
          <p14:tracePt t="8251" x="8567738" y="4586288"/>
          <p14:tracePt t="8257" x="8494713" y="4606925"/>
          <p14:tracePt t="8258" x="8428038" y="4619625"/>
          <p14:tracePt t="8263" x="8361363" y="4625975"/>
          <p14:tracePt t="8266" x="8289925" y="4625975"/>
          <p14:tracePt t="8271" x="8208963" y="4625975"/>
          <p14:tracePt t="8275" x="8143875" y="4625975"/>
          <p14:tracePt t="8281" x="8064500" y="4625975"/>
          <p14:tracePt t="8285" x="7997825" y="4625975"/>
          <p14:tracePt t="8290" x="7918450" y="4625975"/>
          <p14:tracePt t="8293" x="7851775" y="4625975"/>
          <p14:tracePt t="8294" x="7785100" y="4625975"/>
          <p14:tracePt t="8300" x="7712075" y="4613275"/>
          <p14:tracePt t="8307" x="7646988" y="4606925"/>
          <p14:tracePt t="8309" x="7580313" y="4606925"/>
          <p14:tracePt t="8311" x="7519988" y="4586288"/>
          <p14:tracePt t="8315" x="7440613" y="4573588"/>
          <p14:tracePt t="8319" x="7375525" y="4567238"/>
          <p14:tracePt t="8323" x="7315200" y="4552950"/>
          <p14:tracePt t="8329" x="7248525" y="4533900"/>
          <p14:tracePt t="8332" x="7189788" y="4521200"/>
          <p14:tracePt t="8335" x="7123113" y="4500563"/>
          <p14:tracePt t="8340" x="7062788" y="4479925"/>
          <p14:tracePt t="8344" x="6989763" y="4460875"/>
          <p14:tracePt t="8347" x="6924675" y="4427538"/>
          <p14:tracePt t="8351" x="6864350" y="4408488"/>
          <p14:tracePt t="8357" x="6805613" y="4381500"/>
          <p14:tracePt t="8358" x="6738938" y="4348163"/>
          <p14:tracePt t="8364" x="6678613" y="4321175"/>
          <p14:tracePt t="8368" x="6619875" y="4287838"/>
          <p14:tracePt t="8373" x="6559550" y="4262438"/>
          <p14:tracePt t="8374" x="6500813" y="4229100"/>
          <p14:tracePt t="8378" x="6440488" y="4189413"/>
          <p14:tracePt t="8383" x="6394450" y="4175125"/>
          <p14:tracePt t="8389" x="6348413" y="4149725"/>
          <p14:tracePt t="8391" x="6300788" y="4110038"/>
          <p14:tracePt t="8394" x="6269038" y="4083050"/>
          <p14:tracePt t="8401" x="6221413" y="4030663"/>
          <p14:tracePt t="8409" x="6156325" y="3963988"/>
          <p14:tracePt t="8423" x="6049963" y="3811588"/>
          <p14:tracePt t="8424" x="6022975" y="3765550"/>
          <p14:tracePt t="8427" x="5995988" y="3705225"/>
          <p14:tracePt t="8431" x="5964238" y="3659188"/>
          <p14:tracePt t="8435" x="5937250" y="3598863"/>
          <p14:tracePt t="8439" x="5916613" y="3552825"/>
          <p14:tracePt t="8444" x="5891213" y="3506788"/>
          <p14:tracePt t="8448" x="5864225" y="3446463"/>
          <p14:tracePt t="8452" x="5837238" y="3413125"/>
          <p14:tracePt t="8457" x="5818188" y="3367088"/>
          <p14:tracePt t="8458" x="5791200" y="3321050"/>
          <p14:tracePt t="8464" x="5770563" y="3287713"/>
          <p14:tracePt t="8468" x="5764213" y="3260725"/>
          <p14:tracePt t="8474" x="5751513" y="3227388"/>
          <p14:tracePt t="8479" x="5745163" y="3201988"/>
          <p14:tracePt t="8480" x="5730875" y="3175000"/>
          <p14:tracePt t="8482" x="5724525" y="3148013"/>
          <p14:tracePt t="8487" x="5718175" y="3128963"/>
          <p14:tracePt t="8491" x="5718175" y="3108325"/>
          <p14:tracePt t="8495" x="5711825" y="3095625"/>
          <p14:tracePt t="8500" x="5711825" y="3081338"/>
          <p14:tracePt t="8508" x="5711825" y="3055938"/>
          <p14:tracePt t="8512" x="5711825" y="3041650"/>
          <p14:tracePt t="8514" x="5711825" y="3028950"/>
          <p14:tracePt t="8519" x="5711825" y="3022600"/>
          <p14:tracePt t="8527" x="5711825" y="3009900"/>
          <p14:tracePt t="8531" x="5711825" y="3001963"/>
          <p14:tracePt t="8535" x="5711825" y="2995613"/>
          <p14:tracePt t="8539" x="5711825" y="2989263"/>
          <p14:tracePt t="8547" x="5711825" y="2982913"/>
          <p14:tracePt t="8568" x="5711825" y="2976563"/>
          <p14:tracePt t="8677" x="5711825" y="2970213"/>
          <p14:tracePt t="8685" x="5711825" y="2962275"/>
          <p14:tracePt t="8690" x="5705475" y="2955925"/>
          <p14:tracePt t="8692" x="5699125" y="2943225"/>
          <p14:tracePt t="8695" x="5699125" y="2936875"/>
          <p14:tracePt t="8697" x="5684838" y="2922588"/>
          <p14:tracePt t="8703" x="5672138" y="2909888"/>
          <p14:tracePt t="8706" x="5651500" y="2889250"/>
          <p14:tracePt t="8711" x="5638800" y="2870200"/>
          <p14:tracePt t="8713" x="5611813" y="2824163"/>
          <p14:tracePt t="8720" x="5586413" y="2763838"/>
          <p14:tracePt t="8723" x="5546725" y="2705100"/>
          <p14:tracePt t="8727" x="5513388" y="2624138"/>
          <p14:tracePt t="8730" x="5473700" y="2551113"/>
          <p14:tracePt t="8733" x="5426075" y="2452688"/>
          <p14:tracePt t="8739" x="5386388" y="2359025"/>
          <p14:tracePt t="8743" x="5327650" y="2246313"/>
          <p14:tracePt t="8747" x="5287963" y="2133600"/>
          <p14:tracePt t="8751" x="5227638" y="2014538"/>
          <p14:tracePt t="8757" x="5175250" y="1889125"/>
          <p14:tracePt t="8758" x="5121275" y="1770063"/>
          <p14:tracePt t="8762" x="5062538" y="1643063"/>
          <p14:tracePt t="8768" x="5008563" y="1538288"/>
          <p14:tracePt t="8774" x="4962525" y="1411288"/>
          <p14:tracePt t="8779" x="4876800" y="1179513"/>
          <p14:tracePt t="8782" x="4816475" y="1066800"/>
          <p14:tracePt t="8788" x="4776788" y="960438"/>
          <p14:tracePt t="8790" x="4745038" y="862013"/>
          <p14:tracePt t="8793" x="4697413" y="755650"/>
          <p14:tracePt t="8799" x="4678363" y="663575"/>
          <p14:tracePt t="8805" x="4645025" y="563563"/>
          <p14:tracePt t="8808" x="4592638" y="371475"/>
          <p14:tracePt t="8812" x="4572000" y="277813"/>
          <p14:tracePt t="8825" x="4532313" y="1000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847;p65">
            <a:extLst>
              <a:ext uri="{FF2B5EF4-FFF2-40B4-BE49-F238E27FC236}">
                <a16:creationId xmlns:a16="http://schemas.microsoft.com/office/drawing/2014/main" id="{9043B40A-1FF4-3E5E-0514-CFB355B4479E}"/>
              </a:ext>
            </a:extLst>
          </p:cNvPr>
          <p:cNvSpPr txBox="1">
            <a:spLocks/>
          </p:cNvSpPr>
          <p:nvPr/>
        </p:nvSpPr>
        <p:spPr>
          <a:xfrm>
            <a:off x="796636" y="677142"/>
            <a:ext cx="4218709" cy="101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編譯和訓練模型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 err="1"/>
              <a:t>model.compile</a:t>
            </a:r>
            <a:r>
              <a:rPr lang="en-US" altLang="zh-TW" sz="1100" dirty="0"/>
              <a:t>(loss=“</a:t>
            </a:r>
            <a:r>
              <a:rPr lang="en-US" altLang="zh-TW" sz="1100" dirty="0" err="1"/>
              <a:t>categorical_crossentropy</a:t>
            </a:r>
            <a:r>
              <a:rPr lang="en-US" altLang="zh-TW" sz="1100" dirty="0"/>
              <a:t>”, optimizer=“</a:t>
            </a:r>
            <a:r>
              <a:rPr lang="en-US" altLang="zh-TW" sz="1100" dirty="0" err="1"/>
              <a:t>adam</a:t>
            </a:r>
            <a:r>
              <a:rPr lang="en-US" altLang="zh-TW" sz="1100" dirty="0"/>
              <a:t>”, metrics=[“</a:t>
            </a:r>
            <a:r>
              <a:rPr lang="en-US" altLang="zh-TW" sz="1100" dirty="0" err="1"/>
              <a:t>accurancy</a:t>
            </a:r>
            <a:r>
              <a:rPr lang="en-US" altLang="zh-TW" sz="1100" dirty="0"/>
              <a:t>”]</a:t>
            </a:r>
          </a:p>
          <a:p>
            <a:pPr marL="0" indent="0" algn="l"/>
            <a:r>
              <a:rPr lang="en-US" altLang="zh-TW" sz="1100" dirty="0"/>
              <a:t>history = </a:t>
            </a:r>
            <a:r>
              <a:rPr lang="en-US" altLang="zh-TW" sz="1100" dirty="0" err="1"/>
              <a:t>model.fit</a:t>
            </a:r>
            <a:r>
              <a:rPr lang="en-US" altLang="zh-TW" sz="1100" dirty="0"/>
              <a:t>(X_train_lt5, Y_train_lt5, </a:t>
            </a:r>
            <a:r>
              <a:rPr lang="en-US" altLang="zh-TW" sz="1100" dirty="0" err="1"/>
              <a:t>validation_spilt</a:t>
            </a:r>
            <a:r>
              <a:rPr lang="en-US" altLang="zh-TW" sz="1100" dirty="0"/>
              <a:t>=0.2, epochs=5, </a:t>
            </a:r>
            <a:r>
              <a:rPr lang="en-US" altLang="zh-TW" sz="1100" dirty="0" err="1"/>
              <a:t>batch_size</a:t>
            </a:r>
            <a:r>
              <a:rPr lang="en-US" altLang="zh-TW" sz="1100" dirty="0"/>
              <a:t>=128, verbose=2)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7E558D-C4DD-49C0-4205-19F272D5A34D}"/>
              </a:ext>
            </a:extLst>
          </p:cNvPr>
          <p:cNvSpPr/>
          <p:nvPr/>
        </p:nvSpPr>
        <p:spPr>
          <a:xfrm>
            <a:off x="5389418" y="612198"/>
            <a:ext cx="2632363" cy="114559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847;p65">
            <a:extLst>
              <a:ext uri="{FF2B5EF4-FFF2-40B4-BE49-F238E27FC236}">
                <a16:creationId xmlns:a16="http://schemas.microsoft.com/office/drawing/2014/main" id="{59554FDD-C795-0FCE-780E-F9C44CBF0F43}"/>
              </a:ext>
            </a:extLst>
          </p:cNvPr>
          <p:cNvSpPr txBox="1">
            <a:spLocks/>
          </p:cNvSpPr>
          <p:nvPr/>
        </p:nvSpPr>
        <p:spPr>
          <a:xfrm>
            <a:off x="796636" y="1988994"/>
            <a:ext cx="4682836" cy="68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評估模型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loss, </a:t>
            </a:r>
            <a:r>
              <a:rPr lang="en-US" altLang="zh-TW" sz="1100" dirty="0" err="1"/>
              <a:t>accurancy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model.evaluate</a:t>
            </a:r>
            <a:r>
              <a:rPr lang="en-US" altLang="zh-TW" sz="1100" dirty="0"/>
              <a:t>(X_test_lt5, Y_test_lt5)</a:t>
            </a:r>
          </a:p>
          <a:p>
            <a:pPr marL="0" indent="0" algn="l"/>
            <a:r>
              <a:rPr lang="en-US" altLang="zh-TW" sz="1100" dirty="0"/>
              <a:t>print(“</a:t>
            </a:r>
            <a:r>
              <a:rPr lang="zh-TW" altLang="en-US" sz="1100" dirty="0"/>
              <a:t>測試資料集的準確度 </a:t>
            </a:r>
            <a:r>
              <a:rPr lang="en-US" altLang="zh-TW" sz="1100" dirty="0"/>
              <a:t>= {:.2f}”.format(</a:t>
            </a:r>
            <a:r>
              <a:rPr lang="en-US" altLang="zh-TW" sz="1100" dirty="0" err="1"/>
              <a:t>accurancy</a:t>
            </a:r>
            <a:r>
              <a:rPr lang="en-US" altLang="zh-TW" sz="1100" dirty="0"/>
              <a:t>))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602164-3924-4F05-1613-F76C983B45B6}"/>
              </a:ext>
            </a:extLst>
          </p:cNvPr>
          <p:cNvSpPr/>
          <p:nvPr/>
        </p:nvSpPr>
        <p:spPr>
          <a:xfrm>
            <a:off x="2885209" y="3054926"/>
            <a:ext cx="3373582" cy="1643493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Google Shape;847;p65">
            <a:extLst>
              <a:ext uri="{FF2B5EF4-FFF2-40B4-BE49-F238E27FC236}">
                <a16:creationId xmlns:a16="http://schemas.microsoft.com/office/drawing/2014/main" id="{E55A8108-E0C3-C788-BC9F-02BE3B2B0882}"/>
              </a:ext>
            </a:extLst>
          </p:cNvPr>
          <p:cNvSpPr txBox="1">
            <a:spLocks/>
          </p:cNvSpPr>
          <p:nvPr/>
        </p:nvSpPr>
        <p:spPr>
          <a:xfrm>
            <a:off x="5045773" y="2167586"/>
            <a:ext cx="3301591" cy="4041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800" dirty="0"/>
              <a:t>5139/5139</a:t>
            </a:r>
            <a:r>
              <a:rPr lang="zh-TW" altLang="en-US" sz="800" dirty="0"/>
              <a:t> </a:t>
            </a:r>
            <a:r>
              <a:rPr lang="en-US" altLang="zh-TW" sz="800" dirty="0"/>
              <a:t>[==============================] – 0s 82us/step</a:t>
            </a:r>
          </a:p>
          <a:p>
            <a:pPr marL="0" indent="0" algn="l"/>
            <a:r>
              <a:rPr lang="zh-TW" altLang="en-US" sz="800" dirty="0"/>
              <a:t>測試資料集的值準確度 </a:t>
            </a:r>
            <a:r>
              <a:rPr lang="en-US" altLang="zh-TW" sz="800" dirty="0"/>
              <a:t>=</a:t>
            </a:r>
            <a:r>
              <a:rPr lang="zh-TW" altLang="en-US" sz="800" dirty="0"/>
              <a:t> </a:t>
            </a:r>
            <a:r>
              <a:rPr lang="en-US" altLang="zh-TW" sz="800" dirty="0"/>
              <a:t>0.99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F83C52-960F-B57E-6F3A-A55B51546236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77CAC599-0E2D-3194-087A-8CE33864A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1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60"/>
    </mc:Choice>
    <mc:Fallback>
      <p:transition spd="slow" advTm="13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6" x="4167188" y="1498600"/>
          <p14:tracePt t="586" x="4167188" y="1504950"/>
          <p14:tracePt t="607" x="4160838" y="1504950"/>
          <p14:tracePt t="618" x="4154488" y="1511300"/>
          <p14:tracePt t="650" x="4148138" y="1511300"/>
          <p14:tracePt t="659" x="4141788" y="1511300"/>
          <p14:tracePt t="690" x="4135438" y="1511300"/>
          <p14:tracePt t="693" x="4127500" y="1511300"/>
          <p14:tracePt t="702" x="4121150" y="1511300"/>
          <p14:tracePt t="709" x="4114800" y="1511300"/>
          <p14:tracePt t="718" x="4108450" y="1511300"/>
          <p14:tracePt t="726" x="4102100" y="1511300"/>
          <p14:tracePt t="734" x="4094163" y="1511300"/>
          <p14:tracePt t="778" x="4087813" y="1511300"/>
          <p14:tracePt t="804" x="4081463" y="1511300"/>
          <p14:tracePt t="816" x="4081463" y="1517650"/>
          <p14:tracePt t="1514" x="4075113" y="1517650"/>
          <p14:tracePt t="1530" x="4075113" y="1524000"/>
          <p14:tracePt t="1854" x="4081463" y="1524000"/>
          <p14:tracePt t="1858" x="4087813" y="1524000"/>
          <p14:tracePt t="1862" x="4102100" y="1524000"/>
          <p14:tracePt t="1866" x="4114800" y="1517650"/>
          <p14:tracePt t="1870" x="4121150" y="1517650"/>
          <p14:tracePt t="1875" x="4135438" y="1517650"/>
          <p14:tracePt t="1878" x="4148138" y="1511300"/>
          <p14:tracePt t="1882" x="4154488" y="1511300"/>
          <p14:tracePt t="1891" x="4160838" y="1511300"/>
          <p14:tracePt t="1894" x="4175125" y="1511300"/>
          <p14:tracePt t="1898" x="4181475" y="1511300"/>
          <p14:tracePt t="1902" x="4187825" y="1511300"/>
          <p14:tracePt t="1909" x="4200525" y="1511300"/>
          <p14:tracePt t="1914" x="4206875" y="1511300"/>
          <p14:tracePt t="1918" x="4214813" y="1511300"/>
          <p14:tracePt t="1926" x="4221163" y="1504950"/>
          <p14:tracePt t="1930" x="4227513" y="1504950"/>
          <p14:tracePt t="1934" x="4240213" y="1498600"/>
          <p14:tracePt t="1938" x="4254500" y="1498600"/>
          <p14:tracePt t="1942" x="4267200" y="1490663"/>
          <p14:tracePt t="1946" x="4287838" y="1490663"/>
          <p14:tracePt t="1950" x="4306888" y="1490663"/>
          <p14:tracePt t="1954" x="4327525" y="1484313"/>
          <p14:tracePt t="1958" x="4359275" y="1484313"/>
          <p14:tracePt t="1962" x="4379913" y="1477963"/>
          <p14:tracePt t="1966" x="4440238" y="1477963"/>
          <p14:tracePt t="1970" x="4519613" y="1477963"/>
          <p14:tracePt t="1974" x="4605338" y="1477963"/>
          <p14:tracePt t="1978" x="4697413" y="1477963"/>
          <p14:tracePt t="1982" x="4764088" y="1477963"/>
          <p14:tracePt t="1986" x="4830763" y="1477963"/>
          <p14:tracePt t="1991" x="4910138" y="1477963"/>
          <p14:tracePt t="1994" x="5002213" y="1477963"/>
          <p14:tracePt t="1998" x="5095875" y="1477963"/>
          <p14:tracePt t="2002" x="5187950" y="1477963"/>
          <p14:tracePt t="2009" x="5281613" y="1477963"/>
          <p14:tracePt t="2010" x="5373688" y="1477963"/>
          <p14:tracePt t="2013" x="5465763" y="1477963"/>
          <p14:tracePt t="2018" x="5559425" y="1477963"/>
          <p14:tracePt t="2022" x="5638800" y="1477963"/>
          <p14:tracePt t="2026" x="5718175" y="1477963"/>
          <p14:tracePt t="2030" x="5797550" y="1477963"/>
          <p14:tracePt t="2034" x="5864225" y="1477963"/>
          <p14:tracePt t="2038" x="5916613" y="1477963"/>
          <p14:tracePt t="2042" x="5983288" y="1477963"/>
          <p14:tracePt t="2046" x="6022975" y="1477963"/>
          <p14:tracePt t="2049" x="6075363" y="1477963"/>
          <p14:tracePt t="2054" x="6122988" y="1477963"/>
          <p14:tracePt t="2058" x="6148388" y="1477963"/>
          <p14:tracePt t="2064" x="6188075" y="1477963"/>
          <p14:tracePt t="2066" x="6208713" y="1477963"/>
          <p14:tracePt t="2071" x="6242050" y="1477963"/>
          <p14:tracePt t="2075" x="6269038" y="1477963"/>
          <p14:tracePt t="2078" x="6294438" y="1484313"/>
          <p14:tracePt t="2084" x="6315075" y="1484313"/>
          <p14:tracePt t="2087" x="6334125" y="1490663"/>
          <p14:tracePt t="2091" x="6354763" y="1490663"/>
          <p14:tracePt t="2094" x="6388100" y="1490663"/>
          <p14:tracePt t="2097" x="6407150" y="1498600"/>
          <p14:tracePt t="2101" x="6427788" y="1504950"/>
          <p14:tracePt t="2111" x="6480175" y="1511300"/>
          <p14:tracePt t="2114" x="6513513" y="1511300"/>
          <p14:tracePt t="2117" x="6540500" y="1517650"/>
          <p14:tracePt t="2122" x="6565900" y="1524000"/>
          <p14:tracePt t="2125" x="6592888" y="1538288"/>
          <p14:tracePt t="2129" x="6626225" y="1550988"/>
          <p14:tracePt t="2133" x="6645275" y="1563688"/>
          <p14:tracePt t="2140" x="6692900" y="1584325"/>
          <p14:tracePt t="2147" x="6757988" y="1624013"/>
          <p14:tracePt t="2150" x="6791325" y="1651000"/>
          <p14:tracePt t="2153" x="6824663" y="1676400"/>
          <p14:tracePt t="2158" x="6864350" y="1709738"/>
          <p14:tracePt t="2162" x="6884988" y="1736725"/>
          <p14:tracePt t="2166" x="6910388" y="1770063"/>
          <p14:tracePt t="2170" x="6918325" y="1803400"/>
          <p14:tracePt t="2175" x="6931025" y="1828800"/>
          <p14:tracePt t="2177" x="6937375" y="1862138"/>
          <p14:tracePt t="2181" x="6937375" y="1895475"/>
          <p14:tracePt t="2186" x="6937375" y="1922463"/>
          <p14:tracePt t="2192" x="6937375" y="1941513"/>
          <p14:tracePt t="2194" x="6937375" y="1974850"/>
          <p14:tracePt t="2197" x="6937375" y="2001838"/>
          <p14:tracePt t="2201" x="6924675" y="2028825"/>
          <p14:tracePt t="2208" x="6918325" y="2047875"/>
          <p14:tracePt t="2210" x="6904038" y="2062163"/>
          <p14:tracePt t="2214" x="6891338" y="2074863"/>
          <p14:tracePt t="2218" x="6884988" y="2081213"/>
          <p14:tracePt t="2223" x="6864350" y="2093913"/>
          <p14:tracePt t="2226" x="6851650" y="2093913"/>
          <p14:tracePt t="2230" x="6831013" y="2101850"/>
          <p14:tracePt t="2234" x="6811963" y="2101850"/>
          <p14:tracePt t="2238" x="6778625" y="2101850"/>
          <p14:tracePt t="2243" x="6718300" y="2101850"/>
          <p14:tracePt t="2245" x="6653213" y="2101850"/>
          <p14:tracePt t="2250" x="6559550" y="2101850"/>
          <p14:tracePt t="2254" x="6467475" y="2087563"/>
          <p14:tracePt t="2258" x="6380163" y="2068513"/>
          <p14:tracePt t="2262" x="6300788" y="2035175"/>
          <p14:tracePt t="2266" x="6202363" y="2001838"/>
          <p14:tracePt t="2270" x="6122988" y="1974850"/>
          <p14:tracePt t="2275" x="6022975" y="1928813"/>
          <p14:tracePt t="2278" x="5937250" y="1889125"/>
          <p14:tracePt t="2281" x="5857875" y="1855788"/>
          <p14:tracePt t="2286" x="5770563" y="1816100"/>
          <p14:tracePt t="2291" x="5699125" y="1770063"/>
          <p14:tracePt t="2294" x="5626100" y="1730375"/>
          <p14:tracePt t="2298" x="5565775" y="1676400"/>
          <p14:tracePt t="2302" x="5507038" y="1636713"/>
          <p14:tracePt t="2307" x="5465763" y="1603375"/>
          <p14:tracePt t="2309" x="5434013" y="1577975"/>
          <p14:tracePt t="2314" x="5394325" y="1530350"/>
          <p14:tracePt t="2318" x="5373688" y="1498600"/>
          <p14:tracePt t="2324" x="5354638" y="1465263"/>
          <p14:tracePt t="2327" x="5346700" y="1419225"/>
          <p14:tracePt t="2330" x="5334000" y="1377950"/>
          <p14:tracePt t="2342" x="5334000" y="1265238"/>
          <p14:tracePt t="2346" x="5334000" y="1225550"/>
          <p14:tracePt t="2350" x="5334000" y="1185863"/>
          <p14:tracePt t="2353" x="5340350" y="1139825"/>
          <p14:tracePt t="2359" x="5346700" y="1112838"/>
          <p14:tracePt t="2362" x="5373688" y="1066800"/>
          <p14:tracePt t="2366" x="5413375" y="1027113"/>
          <p14:tracePt t="2370" x="5459413" y="987425"/>
          <p14:tracePt t="2376" x="5507038" y="954088"/>
          <p14:tracePt t="2378" x="5565775" y="920750"/>
          <p14:tracePt t="2381" x="5638800" y="881063"/>
          <p14:tracePt t="2385" x="5705475" y="847725"/>
          <p14:tracePt t="2390" x="5791200" y="822325"/>
          <p14:tracePt t="2393" x="5876925" y="788988"/>
          <p14:tracePt t="2397" x="5956300" y="768350"/>
          <p14:tracePt t="2401" x="6049963" y="749300"/>
          <p14:tracePt t="2408" x="6148388" y="722313"/>
          <p14:tracePt t="2411" x="6242050" y="715963"/>
          <p14:tracePt t="2413" x="6348413" y="703263"/>
          <p14:tracePt t="2417" x="6453188" y="695325"/>
          <p14:tracePt t="2423" x="6546850" y="682625"/>
          <p14:tracePt t="2425" x="6638925" y="676275"/>
          <p14:tracePt t="2430" x="6745288" y="676275"/>
          <p14:tracePt t="2434" x="6837363" y="676275"/>
          <p14:tracePt t="2439" x="6943725" y="676275"/>
          <p14:tracePt t="2442" x="7037388" y="676275"/>
          <p14:tracePt t="2445" x="7129463" y="676275"/>
          <p14:tracePt t="2449" x="7208838" y="676275"/>
          <p14:tracePt t="2454" x="7281863" y="676275"/>
          <p14:tracePt t="2458" x="7361238" y="695325"/>
          <p14:tracePt t="2462" x="7415213" y="703263"/>
          <p14:tracePt t="2466" x="7473950" y="735013"/>
          <p14:tracePt t="2470" x="7534275" y="755650"/>
          <p14:tracePt t="2476" x="7567613" y="782638"/>
          <p14:tracePt t="2478" x="7599363" y="808038"/>
          <p14:tracePt t="2482" x="7632700" y="822325"/>
          <p14:tracePt t="2486" x="7659688" y="847725"/>
          <p14:tracePt t="2491" x="7680325" y="862013"/>
          <p14:tracePt t="2493" x="7693025" y="881063"/>
          <p14:tracePt t="2497" x="7699375" y="895350"/>
          <p14:tracePt t="2502" x="7705725" y="908050"/>
          <p14:tracePt t="2508" x="7720013" y="920750"/>
          <p14:tracePt t="2511" x="7720013" y="947738"/>
          <p14:tracePt t="2513" x="7720013" y="954088"/>
          <p14:tracePt t="2518" x="7720013" y="987425"/>
          <p14:tracePt t="2522" x="7720013" y="1008063"/>
          <p14:tracePt t="2525" x="7720013" y="1027113"/>
          <p14:tracePt t="2529" x="7720013" y="1060450"/>
          <p14:tracePt t="2534" x="7712075" y="1112838"/>
          <p14:tracePt t="2539" x="7712075" y="1152525"/>
          <p14:tracePt t="2542" x="7712075" y="1206500"/>
          <p14:tracePt t="2545" x="7705725" y="1258888"/>
          <p14:tracePt t="2549" x="7686675" y="1306513"/>
          <p14:tracePt t="2553" x="7672388" y="1338263"/>
          <p14:tracePt t="2558" x="7653338" y="1371600"/>
          <p14:tracePt t="2562" x="7632700" y="1419225"/>
          <p14:tracePt t="2566" x="7620000" y="1450975"/>
          <p14:tracePt t="2570" x="7599363" y="1484313"/>
          <p14:tracePt t="2575" x="7580313" y="1517650"/>
          <p14:tracePt t="2578" x="7559675" y="1538288"/>
          <p14:tracePt t="2582" x="7540625" y="1563688"/>
          <p14:tracePt t="2586" x="7513638" y="1584325"/>
          <p14:tracePt t="2590" x="7480300" y="1624013"/>
          <p14:tracePt t="2594" x="7461250" y="1643063"/>
          <p14:tracePt t="2598" x="7421563" y="1670050"/>
          <p14:tracePt t="2602" x="7388225" y="1697038"/>
          <p14:tracePt t="2606" x="7342188" y="1724025"/>
          <p14:tracePt t="2610" x="7308850" y="1743075"/>
          <p14:tracePt t="2614" x="7281863" y="1749425"/>
          <p14:tracePt t="2617" x="7235825" y="1763713"/>
          <p14:tracePt t="2623" x="7189788" y="1776413"/>
          <p14:tracePt t="2625" x="7162800" y="1776413"/>
          <p14:tracePt t="2630" x="7123113" y="1782763"/>
          <p14:tracePt t="2634" x="7089775" y="1782763"/>
          <p14:tracePt t="2639" x="7050088" y="1782763"/>
          <p14:tracePt t="2642" x="7010400" y="1782763"/>
          <p14:tracePt t="2645" x="6970713" y="1782763"/>
          <p14:tracePt t="2649" x="6937375" y="1782763"/>
          <p14:tracePt t="2654" x="6897688" y="1782763"/>
          <p14:tracePt t="2658" x="6870700" y="1782763"/>
          <p14:tracePt t="2662" x="6824663" y="1776413"/>
          <p14:tracePt t="2665" x="6791325" y="1755775"/>
          <p14:tracePt t="2670" x="6745288" y="1736725"/>
          <p14:tracePt t="2675" x="6718300" y="1730375"/>
          <p14:tracePt t="2677" x="6672263" y="1709738"/>
          <p14:tracePt t="2682" x="6645275" y="1690688"/>
          <p14:tracePt t="2686" x="6619875" y="1676400"/>
          <p14:tracePt t="2691" x="6592888" y="1657350"/>
          <p14:tracePt t="2694" x="6573838" y="1643063"/>
          <p14:tracePt t="2698" x="6559550" y="1636713"/>
          <p14:tracePt t="2702" x="6546850" y="1624013"/>
          <p14:tracePt t="2707" x="6540500" y="1617663"/>
          <p14:tracePt t="2710" x="6526213" y="1603375"/>
          <p14:tracePt t="2713" x="6513513" y="1597025"/>
          <p14:tracePt t="2717" x="6500813" y="1584325"/>
          <p14:tracePt t="2727" x="6480175" y="1563688"/>
          <p14:tracePt t="2729" x="6473825" y="1557338"/>
          <p14:tracePt t="2734" x="6467475" y="1550988"/>
          <p14:tracePt t="2738" x="6461125" y="1550988"/>
          <p14:tracePt t="2742" x="6453188" y="1544638"/>
          <p14:tracePt t="2750" x="6453188" y="1538288"/>
          <p14:tracePt t="2762" x="6453188" y="1530350"/>
          <p14:tracePt t="2786" x="6453188" y="1524000"/>
          <p14:tracePt t="2794" x="6453188" y="1517650"/>
          <p14:tracePt t="2867" x="6453188" y="1511300"/>
          <p14:tracePt t="2895" x="6446838" y="1511300"/>
          <p14:tracePt t="2918" x="6440488" y="1511300"/>
          <p14:tracePt t="2925" x="6434138" y="1511300"/>
          <p14:tracePt t="2954" x="6427788" y="1511300"/>
          <p14:tracePt t="2966" x="6421438" y="1511300"/>
          <p14:tracePt t="2978" x="6421438" y="1517650"/>
          <p14:tracePt t="2982" x="6413500" y="1524000"/>
          <p14:tracePt t="2986" x="6407150" y="1530350"/>
          <p14:tracePt t="2991" x="6407150" y="1538288"/>
          <p14:tracePt t="2994" x="6400800" y="1538288"/>
          <p14:tracePt t="2998" x="6388100" y="1544638"/>
          <p14:tracePt t="3001" x="6373813" y="1550988"/>
          <p14:tracePt t="3007" x="6361113" y="1563688"/>
          <p14:tracePt t="3009" x="6348413" y="1571625"/>
          <p14:tracePt t="3014" x="6334125" y="1577975"/>
          <p14:tracePt t="3018" x="6327775" y="1584325"/>
          <p14:tracePt t="3024" x="6315075" y="1590675"/>
          <p14:tracePt t="3027" x="6300788" y="1597025"/>
          <p14:tracePt t="3029" x="6288088" y="1603375"/>
          <p14:tracePt t="3034" x="6275388" y="1611313"/>
          <p14:tracePt t="3039" x="6254750" y="1617663"/>
          <p14:tracePt t="3042" x="6242050" y="1624013"/>
          <p14:tracePt t="3045" x="6215063" y="1630363"/>
          <p14:tracePt t="3049" x="6196013" y="1643063"/>
          <p14:tracePt t="3054" x="6175375" y="1651000"/>
          <p14:tracePt t="3058" x="6142038" y="1670050"/>
          <p14:tracePt t="3062" x="6122988" y="1676400"/>
          <p14:tracePt t="3066" x="6069013" y="1690688"/>
          <p14:tracePt t="3070" x="5995988" y="1709738"/>
          <p14:tracePt t="3075" x="5930900" y="1730375"/>
          <p14:tracePt t="3078" x="5830888" y="1776413"/>
          <p14:tracePt t="3082" x="5757863" y="1809750"/>
          <p14:tracePt t="3086" x="5672138" y="1849438"/>
          <p14:tracePt t="3091" x="5578475" y="1882775"/>
          <p14:tracePt t="3093" x="5480050" y="1922463"/>
          <p14:tracePt t="3098" x="5400675" y="1968500"/>
          <p14:tracePt t="3101" x="5313363" y="1995488"/>
          <p14:tracePt t="3109" x="5135563" y="2081213"/>
          <p14:tracePt t="3113" x="5049838" y="2114550"/>
          <p14:tracePt t="3118" x="4976813" y="2147888"/>
          <p14:tracePt t="3124" x="4903788" y="2187575"/>
          <p14:tracePt t="3127" x="4849813" y="2214563"/>
          <p14:tracePt t="3129" x="4791075" y="2246313"/>
          <p14:tracePt t="3134" x="4745038" y="2260600"/>
          <p14:tracePt t="3138" x="4711700" y="2286000"/>
          <p14:tracePt t="3142" x="4678363" y="2306638"/>
          <p14:tracePt t="3145" x="4651375" y="2319338"/>
          <p14:tracePt t="3150" x="4632325" y="2333625"/>
          <p14:tracePt t="3154" x="4611688" y="2339975"/>
          <p14:tracePt t="3158" x="4598988" y="2352675"/>
          <p14:tracePt t="3162" x="4584700" y="2359025"/>
          <p14:tracePt t="3166" x="4565650" y="2373313"/>
          <p14:tracePt t="3175" x="4551363" y="2379663"/>
          <p14:tracePt t="3177" x="4538663" y="2392363"/>
          <p14:tracePt t="3182" x="4532313" y="2398713"/>
          <p14:tracePt t="3186" x="4519613" y="2413000"/>
          <p14:tracePt t="3189" x="4511675" y="2419350"/>
          <p14:tracePt t="3194" x="4505325" y="2432050"/>
          <p14:tracePt t="3198" x="4492625" y="2446338"/>
          <p14:tracePt t="3202" x="4486275" y="2452688"/>
          <p14:tracePt t="3208" x="4471988" y="2465388"/>
          <p14:tracePt t="3210" x="4465638" y="2479675"/>
          <p14:tracePt t="3213" x="4459288" y="2486025"/>
          <p14:tracePt t="3218" x="4452938" y="2498725"/>
          <p14:tracePt t="3222" x="4446588" y="2498725"/>
          <p14:tracePt t="3225" x="4446588" y="2511425"/>
          <p14:tracePt t="3230" x="4425950" y="2519363"/>
          <p14:tracePt t="3233" x="4425950" y="2525713"/>
          <p14:tracePt t="3238" x="4419600" y="2532063"/>
          <p14:tracePt t="3243" x="4406900" y="2538413"/>
          <p14:tracePt t="3245" x="4398963" y="2544763"/>
          <p14:tracePt t="3250" x="4392613" y="2551113"/>
          <p14:tracePt t="3253" x="4386263" y="2565400"/>
          <p14:tracePt t="3258" x="4379913" y="2565400"/>
          <p14:tracePt t="3262" x="4373563" y="2571750"/>
          <p14:tracePt t="3266" x="4367213" y="2578100"/>
          <p14:tracePt t="3270" x="4367213" y="2584450"/>
          <p14:tracePt t="3276" x="4359275" y="2592388"/>
          <p14:tracePt t="3277" x="4352925" y="2592388"/>
          <p14:tracePt t="3281" x="4346575" y="2598738"/>
          <p14:tracePt t="3286" x="4346575" y="2605088"/>
          <p14:tracePt t="3291" x="4340225" y="2605088"/>
          <p14:tracePt t="3293" x="4333875" y="2611438"/>
          <p14:tracePt t="3308" x="4333875" y="2617788"/>
          <p14:tracePt t="3310" x="4327525" y="2617788"/>
          <p14:tracePt t="3326" x="4327525" y="2624138"/>
          <p14:tracePt t="3341" x="4327525" y="2632075"/>
          <p14:tracePt t="3359" x="4327525" y="2638425"/>
          <p14:tracePt t="3362" x="4327525" y="2644775"/>
          <p14:tracePt t="3391" x="4327525" y="2651125"/>
          <p14:tracePt t="3394" x="4327525" y="2657475"/>
          <p14:tracePt t="3408" x="4327525" y="2663825"/>
          <p14:tracePt t="3418" x="4327525" y="2671763"/>
          <p14:tracePt t="3431" x="4333875" y="2678113"/>
          <p14:tracePt t="3441" x="4340225" y="2678113"/>
          <p14:tracePt t="3443" x="4346575" y="2678113"/>
          <p14:tracePt t="3447" x="4352925" y="2684463"/>
          <p14:tracePt t="3451" x="4359275" y="2684463"/>
          <p14:tracePt t="3455" x="4367213" y="2684463"/>
          <p14:tracePt t="3466" x="4373563" y="2690813"/>
          <p14:tracePt t="3475" x="4379913" y="2690813"/>
          <p14:tracePt t="3478" x="4386263" y="2690813"/>
          <p14:tracePt t="3482" x="4392613" y="2697163"/>
          <p14:tracePt t="3486" x="4398963" y="2697163"/>
          <p14:tracePt t="3491" x="4406900" y="2705100"/>
          <p14:tracePt t="3498" x="4413250" y="2705100"/>
          <p14:tracePt t="3502" x="4425950" y="2705100"/>
          <p14:tracePt t="3508" x="4432300" y="2705100"/>
          <p14:tracePt t="3510" x="4446588" y="2711450"/>
          <p14:tracePt t="3513" x="4452938" y="2711450"/>
          <p14:tracePt t="3524" x="4459288" y="2717800"/>
          <p14:tracePt t="3526" x="4471988" y="2717800"/>
          <p14:tracePt t="3530" x="4479925" y="2724150"/>
          <p14:tracePt t="3534" x="4492625" y="2724150"/>
          <p14:tracePt t="3539" x="4505325" y="2724150"/>
          <p14:tracePt t="3541" x="4519613" y="2724150"/>
          <p14:tracePt t="3550" x="4525963" y="2724150"/>
          <p14:tracePt t="3555" x="4532313" y="2730500"/>
          <p14:tracePt t="3562" x="4538663" y="2730500"/>
          <p14:tracePt t="3566" x="4545013" y="2730500"/>
          <p14:tracePt t="3570" x="4551363" y="2730500"/>
          <p14:tracePt t="3575" x="4559300" y="2730500"/>
          <p14:tracePt t="3582" x="4565650" y="2730500"/>
          <p14:tracePt t="3586" x="4572000" y="2730500"/>
          <p14:tracePt t="3590" x="4578350" y="2730500"/>
          <p14:tracePt t="3594" x="4584700" y="2730500"/>
          <p14:tracePt t="3598" x="4592638" y="2730500"/>
          <p14:tracePt t="3602" x="4598988" y="2730500"/>
          <p14:tracePt t="3613" x="4605338" y="2730500"/>
          <p14:tracePt t="3618" x="4611688" y="2730500"/>
          <p14:tracePt t="3624" x="4618038" y="2730500"/>
          <p14:tracePt t="3625" x="4624388" y="2730500"/>
          <p14:tracePt t="3630" x="4632325" y="2730500"/>
          <p14:tracePt t="3640" x="4638675" y="2730500"/>
          <p14:tracePt t="3642" x="4638675" y="2724150"/>
          <p14:tracePt t="3654" x="4645025" y="2717800"/>
          <p14:tracePt t="3658" x="4651375" y="2717800"/>
          <p14:tracePt t="3662" x="4657725" y="2711450"/>
          <p14:tracePt t="3666" x="4664075" y="2711450"/>
          <p14:tracePt t="3670" x="4672013" y="2705100"/>
          <p14:tracePt t="3674" x="4678363" y="2705100"/>
          <p14:tracePt t="3691" x="4684713" y="2697163"/>
          <p14:tracePt t="3694" x="4691063" y="2697163"/>
          <p14:tracePt t="3697" x="4697413" y="2697163"/>
          <p14:tracePt t="3702" x="4703763" y="2697163"/>
          <p14:tracePt t="3739" x="4703763" y="2690813"/>
          <p14:tracePt t="3750" x="4711700" y="2690813"/>
          <p14:tracePt t="3797" x="4718050" y="2690813"/>
          <p14:tracePt t="3826" x="4718050" y="2684463"/>
          <p14:tracePt t="3839" x="4718050" y="2678113"/>
          <p14:tracePt t="3845" x="4724400" y="2671763"/>
          <p14:tracePt t="3858" x="4730750" y="2663825"/>
          <p14:tracePt t="3869" x="4737100" y="2657475"/>
          <p14:tracePt t="3881" x="4745038" y="2657475"/>
          <p14:tracePt t="3891" x="4751388" y="2657475"/>
          <p14:tracePt t="4038" x="4757738" y="2651125"/>
          <p14:tracePt t="4050" x="4764088" y="2644775"/>
          <p14:tracePt t="4062" x="4770438" y="2644775"/>
          <p14:tracePt t="4105" x="4770438" y="2638425"/>
          <p14:tracePt t="4118" x="4776788" y="2638425"/>
          <p14:tracePt t="4170" x="4784725" y="2638425"/>
          <p14:tracePt t="4514" x="4791075" y="2638425"/>
          <p14:tracePt t="4542" x="4797425" y="2638425"/>
          <p14:tracePt t="4549" x="4803775" y="2638425"/>
          <p14:tracePt t="4558" x="4810125" y="2638425"/>
          <p14:tracePt t="4566" x="4816475" y="2638425"/>
          <p14:tracePt t="4574" x="4824413" y="2638425"/>
          <p14:tracePt t="4577" x="4830763" y="2638425"/>
          <p14:tracePt t="4585" x="4837113" y="2632075"/>
          <p14:tracePt t="4594" x="4843463" y="2632075"/>
          <p14:tracePt t="4598" x="4849813" y="2624138"/>
          <p14:tracePt t="4601" x="4856163" y="2624138"/>
          <p14:tracePt t="4607" x="4864100" y="2624138"/>
          <p14:tracePt t="4610" x="4870450" y="2624138"/>
          <p14:tracePt t="4613" x="4876800" y="2617788"/>
          <p14:tracePt t="4618" x="4883150" y="2617788"/>
          <p14:tracePt t="4624" x="4897438" y="2617788"/>
          <p14:tracePt t="4626" x="4910138" y="2617788"/>
          <p14:tracePt t="4630" x="4916488" y="2617788"/>
          <p14:tracePt t="4633" x="4929188" y="2611438"/>
          <p14:tracePt t="4638" x="4943475" y="2611438"/>
          <p14:tracePt t="4641" x="4956175" y="2605088"/>
          <p14:tracePt t="4646" x="4968875" y="2605088"/>
          <p14:tracePt t="4650" x="4983163" y="2605088"/>
          <p14:tracePt t="4654" x="4989513" y="2605088"/>
          <p14:tracePt t="4658" x="5016500" y="2598738"/>
          <p14:tracePt t="4661" x="5029200" y="2598738"/>
          <p14:tracePt t="4666" x="5049838" y="2598738"/>
          <p14:tracePt t="4670" x="5062538" y="2598738"/>
          <p14:tracePt t="4674" x="5081588" y="2592388"/>
          <p14:tracePt t="4677" x="5095875" y="2592388"/>
          <p14:tracePt t="4681" x="5114925" y="2584450"/>
          <p14:tracePt t="4685" x="5129213" y="2584450"/>
          <p14:tracePt t="4691" x="5148263" y="2584450"/>
          <p14:tracePt t="4693" x="5175250" y="2578100"/>
          <p14:tracePt t="4697" x="5194300" y="2578100"/>
          <p14:tracePt t="4701" x="5227638" y="2571750"/>
          <p14:tracePt t="4707" x="5254625" y="2571750"/>
          <p14:tracePt t="4709" x="5287963" y="2565400"/>
          <p14:tracePt t="4714" x="5307013" y="2565400"/>
          <p14:tracePt t="4717" x="5334000" y="2559050"/>
          <p14:tracePt t="4725" x="5367338" y="2559050"/>
          <p14:tracePt t="4728" x="5400675" y="2544763"/>
          <p14:tracePt t="4729" x="5426075" y="2544763"/>
          <p14:tracePt t="4733" x="5459413" y="2538413"/>
          <p14:tracePt t="4737" x="5486400" y="2538413"/>
          <p14:tracePt t="4741" x="5507038" y="2538413"/>
          <p14:tracePt t="4745" x="5538788" y="2538413"/>
          <p14:tracePt t="4749" x="5565775" y="2538413"/>
          <p14:tracePt t="4754" x="5586413" y="2538413"/>
          <p14:tracePt t="4758" x="5618163" y="2538413"/>
          <p14:tracePt t="4762" x="5638800" y="2538413"/>
          <p14:tracePt t="4766" x="5672138" y="2538413"/>
          <p14:tracePt t="4770" x="5691188" y="2538413"/>
          <p14:tracePt t="4775" x="5718175" y="2538413"/>
          <p14:tracePt t="4778" x="5745163" y="2538413"/>
          <p14:tracePt t="4782" x="5764213" y="2538413"/>
          <p14:tracePt t="4785" x="5784850" y="2538413"/>
          <p14:tracePt t="4791" x="5803900" y="2538413"/>
          <p14:tracePt t="4793" x="5818188" y="2538413"/>
          <p14:tracePt t="4798" x="5837238" y="2538413"/>
          <p14:tracePt t="4802" x="5851525" y="2538413"/>
          <p14:tracePt t="4807" x="5870575" y="2538413"/>
          <p14:tracePt t="4809" x="5883275" y="2538413"/>
          <p14:tracePt t="4813" x="5910263" y="2538413"/>
          <p14:tracePt t="4817" x="5930900" y="2538413"/>
          <p14:tracePt t="4823" x="5943600" y="2538413"/>
          <p14:tracePt t="4825" x="5964238" y="2538413"/>
          <p14:tracePt t="4829" x="5976938" y="2538413"/>
          <p14:tracePt t="4833" x="5995988" y="2538413"/>
          <p14:tracePt t="4840" x="6016625" y="2538413"/>
          <p14:tracePt t="4842" x="6035675" y="2538413"/>
          <p14:tracePt t="4848" x="6062663" y="2538413"/>
          <p14:tracePt t="4849" x="6083300" y="2538413"/>
          <p14:tracePt t="4853" x="6108700" y="2538413"/>
          <p14:tracePt t="4858" x="6129338" y="2538413"/>
          <p14:tracePt t="4861" x="6156325" y="2538413"/>
          <p14:tracePt t="4865" x="6169025" y="2538413"/>
          <p14:tracePt t="4869" x="6188075" y="2538413"/>
          <p14:tracePt t="4874" x="6208713" y="2538413"/>
          <p14:tracePt t="4877" x="6221413" y="2538413"/>
          <p14:tracePt t="4881" x="6242050" y="2538413"/>
          <p14:tracePt t="4885" x="6261100" y="2538413"/>
          <p14:tracePt t="4890" x="6288088" y="2538413"/>
          <p14:tracePt t="4894" x="6294438" y="2538413"/>
          <p14:tracePt t="4898" x="6321425" y="2538413"/>
          <p14:tracePt t="4901" x="6334125" y="2538413"/>
          <p14:tracePt t="4907" x="6340475" y="2538413"/>
          <p14:tracePt t="4909" x="6367463" y="2538413"/>
          <p14:tracePt t="4913" x="6380163" y="2538413"/>
          <p14:tracePt t="4917" x="6394450" y="2538413"/>
          <p14:tracePt t="4923" x="6413500" y="2538413"/>
          <p14:tracePt t="4925" x="6427788" y="2538413"/>
          <p14:tracePt t="4929" x="6440488" y="2544763"/>
          <p14:tracePt t="4934" x="6461125" y="2544763"/>
          <p14:tracePt t="4937" x="6473825" y="2551113"/>
          <p14:tracePt t="4942" x="6486525" y="2559050"/>
          <p14:tracePt t="4946" x="6500813" y="2559050"/>
          <p14:tracePt t="4950" x="6513513" y="2565400"/>
          <p14:tracePt t="4955" x="6526213" y="2571750"/>
          <p14:tracePt t="4958" x="6540500" y="2578100"/>
          <p14:tracePt t="4961" x="6553200" y="2584450"/>
          <p14:tracePt t="4966" x="6565900" y="2592388"/>
          <p14:tracePt t="4970" x="6592888" y="2605088"/>
          <p14:tracePt t="4975" x="6605588" y="2611438"/>
          <p14:tracePt t="4977" x="6619875" y="2611438"/>
          <p14:tracePt t="4986" x="6632575" y="2617788"/>
          <p14:tracePt t="4990" x="6645275" y="2624138"/>
          <p14:tracePt t="4994" x="6659563" y="2624138"/>
          <p14:tracePt t="4998" x="6672263" y="2644775"/>
          <p14:tracePt t="5002" x="6678613" y="2644775"/>
          <p14:tracePt t="5007" x="6692900" y="2651125"/>
          <p14:tracePt t="5010" x="6705600" y="2657475"/>
          <p14:tracePt t="5013" x="6711950" y="2657475"/>
          <p14:tracePt t="5018" x="6726238" y="2657475"/>
          <p14:tracePt t="5023" x="6732588" y="2657475"/>
          <p14:tracePt t="5025" x="6738938" y="2663825"/>
          <p14:tracePt t="5030" x="6738938" y="2671763"/>
          <p14:tracePt t="5040" x="6745288" y="2671763"/>
          <p14:tracePt t="5042" x="6745288" y="2678113"/>
          <p14:tracePt t="5046" x="6751638" y="2678113"/>
          <p14:tracePt t="5054" x="6757988" y="2684463"/>
          <p14:tracePt t="5058" x="6757988" y="2690813"/>
          <p14:tracePt t="5062" x="6765925" y="2690813"/>
          <p14:tracePt t="5066" x="6765925" y="2697163"/>
          <p14:tracePt t="5070" x="6772275" y="2697163"/>
          <p14:tracePt t="5082" x="6778625" y="2697163"/>
          <p14:tracePt t="5091" x="6778625" y="2705100"/>
          <p14:tracePt t="5094" x="6778625" y="2711450"/>
          <p14:tracePt t="5107" x="6784975" y="2717800"/>
          <p14:tracePt t="5130" x="6784975" y="2724150"/>
          <p14:tracePt t="5134" x="6784975" y="2730500"/>
          <p14:tracePt t="5140" x="6784975" y="2736850"/>
          <p14:tracePt t="5141" x="6778625" y="2736850"/>
          <p14:tracePt t="5146" x="6772275" y="2744788"/>
          <p14:tracePt t="5150" x="6757988" y="2744788"/>
          <p14:tracePt t="5154" x="6751638" y="2751138"/>
          <p14:tracePt t="5159" x="6745288" y="2751138"/>
          <p14:tracePt t="5161" x="6732588" y="2757488"/>
          <p14:tracePt t="5170" x="6718300" y="2757488"/>
          <p14:tracePt t="5175" x="6705600" y="2757488"/>
          <p14:tracePt t="5178" x="6684963" y="2763838"/>
          <p14:tracePt t="5182" x="6672263" y="2763838"/>
          <p14:tracePt t="5186" x="6645275" y="2770188"/>
          <p14:tracePt t="5190" x="6626225" y="2770188"/>
          <p14:tracePt t="5194" x="6605588" y="2776538"/>
          <p14:tracePt t="5198" x="6586538" y="2776538"/>
          <p14:tracePt t="5202" x="6553200" y="2776538"/>
          <p14:tracePt t="5207" x="6532563" y="2776538"/>
          <p14:tracePt t="5210" x="6513513" y="2776538"/>
          <p14:tracePt t="5213" x="6480175" y="2776538"/>
          <p14:tracePt t="5218" x="6461125" y="2776538"/>
          <p14:tracePt t="5224" x="6413500" y="2776538"/>
          <p14:tracePt t="5226" x="6354763" y="2776538"/>
          <p14:tracePt t="5230" x="6300788" y="2776538"/>
          <p14:tracePt t="5233" x="6248400" y="2776538"/>
          <p14:tracePt t="5239" x="6202363" y="2770188"/>
          <p14:tracePt t="5241" x="6175375" y="2763838"/>
          <p14:tracePt t="5246" x="6148388" y="2751138"/>
          <p14:tracePt t="5250" x="6129338" y="2744788"/>
          <p14:tracePt t="5254" x="6116638" y="2736850"/>
          <p14:tracePt t="5257" x="6096000" y="2730500"/>
          <p14:tracePt t="5262" x="6083300" y="2724150"/>
          <p14:tracePt t="5266" x="6069013" y="2711450"/>
          <p14:tracePt t="5270" x="6056313" y="2705100"/>
          <p14:tracePt t="5274" x="6035675" y="2697163"/>
          <p14:tracePt t="5278" x="6022975" y="2690813"/>
          <p14:tracePt t="5282" x="6022975" y="2684463"/>
          <p14:tracePt t="5286" x="6016625" y="2678113"/>
          <p14:tracePt t="5290" x="6010275" y="2671763"/>
          <p14:tracePt t="5293" x="5995988" y="2663825"/>
          <p14:tracePt t="5297" x="5989638" y="2663825"/>
          <p14:tracePt t="5302" x="5976938" y="2657475"/>
          <p14:tracePt t="5307" x="5964238" y="2651125"/>
          <p14:tracePt t="5310" x="5956300" y="2644775"/>
          <p14:tracePt t="5314" x="5943600" y="2638425"/>
          <p14:tracePt t="5317" x="5943600" y="2632075"/>
          <p14:tracePt t="5323" x="5937250" y="2624138"/>
          <p14:tracePt t="5326" x="5930900" y="2611438"/>
          <p14:tracePt t="5330" x="5922963" y="2605088"/>
          <p14:tracePt t="5333" x="5922963" y="2598738"/>
          <p14:tracePt t="5338" x="5922963" y="2584450"/>
          <p14:tracePt t="5341" x="5922963" y="2571750"/>
          <p14:tracePt t="5346" x="5922963" y="2565400"/>
          <p14:tracePt t="5349" x="5922963" y="2551113"/>
          <p14:tracePt t="5354" x="5922963" y="2538413"/>
          <p14:tracePt t="5359" x="5922963" y="2525713"/>
          <p14:tracePt t="5361" x="5922963" y="2511425"/>
          <p14:tracePt t="5366" x="5930900" y="2498725"/>
          <p14:tracePt t="5370" x="5937250" y="2486025"/>
          <p14:tracePt t="5374" x="5949950" y="2479675"/>
          <p14:tracePt t="5378" x="5956300" y="2465388"/>
          <p14:tracePt t="5382" x="5970588" y="2452688"/>
          <p14:tracePt t="5386" x="5983288" y="2446338"/>
          <p14:tracePt t="5391" x="5989638" y="2432050"/>
          <p14:tracePt t="5393" x="6003925" y="2419350"/>
          <p14:tracePt t="5397" x="6022975" y="2413000"/>
          <p14:tracePt t="5402" x="6043613" y="2406650"/>
          <p14:tracePt t="5406" x="6056313" y="2398713"/>
          <p14:tracePt t="5409" x="6075363" y="2386013"/>
          <p14:tracePt t="5413" x="6089650" y="2379663"/>
          <p14:tracePt t="5418" x="6102350" y="2373313"/>
          <p14:tracePt t="5423" x="6129338" y="2366963"/>
          <p14:tracePt t="5426" x="6135688" y="2366963"/>
          <p14:tracePt t="5429" x="6148388" y="2366963"/>
          <p14:tracePt t="5434" x="6175375" y="2359025"/>
          <p14:tracePt t="5440" x="6188075" y="2352675"/>
          <p14:tracePt t="5442" x="6208713" y="2352675"/>
          <p14:tracePt t="5446" x="6227763" y="2346325"/>
          <p14:tracePt t="5450" x="6242050" y="2346325"/>
          <p14:tracePt t="5454" x="6261100" y="2346325"/>
          <p14:tracePt t="5459" x="6288088" y="2346325"/>
          <p14:tracePt t="5461" x="6308725" y="2346325"/>
          <p14:tracePt t="5465" x="6327775" y="2346325"/>
          <p14:tracePt t="5470" x="6354763" y="2346325"/>
          <p14:tracePt t="5475" x="6380163" y="2346325"/>
          <p14:tracePt t="5486" x="6434138" y="2346325"/>
          <p14:tracePt t="5492" x="6453188" y="2346325"/>
          <p14:tracePt t="5493" x="6467475" y="2346325"/>
          <p14:tracePt t="5497" x="6486525" y="2346325"/>
          <p14:tracePt t="5501" x="6500813" y="2352675"/>
          <p14:tracePt t="5507" x="6519863" y="2366963"/>
          <p14:tracePt t="5509" x="6540500" y="2373313"/>
          <p14:tracePt t="5513" x="6553200" y="2392363"/>
          <p14:tracePt t="5517" x="6573838" y="2413000"/>
          <p14:tracePt t="5523" x="6599238" y="2419350"/>
          <p14:tracePt t="5525" x="6613525" y="2432050"/>
          <p14:tracePt t="5529" x="6626225" y="2446338"/>
          <p14:tracePt t="5533" x="6638925" y="2465388"/>
          <p14:tracePt t="5537" x="6653213" y="2479675"/>
          <p14:tracePt t="5542" x="6665913" y="2492375"/>
          <p14:tracePt t="5545" x="6672263" y="2505075"/>
          <p14:tracePt t="5549" x="6684963" y="2525713"/>
          <p14:tracePt t="5553" x="6699250" y="2544763"/>
          <p14:tracePt t="5559" x="6705600" y="2571750"/>
          <p14:tracePt t="5561" x="6711950" y="2592388"/>
          <p14:tracePt t="5565" x="6711950" y="2624138"/>
          <p14:tracePt t="5569" x="6718300" y="2644775"/>
          <p14:tracePt t="5574" x="6718300" y="2684463"/>
          <p14:tracePt t="5577" x="6718300" y="2724150"/>
          <p14:tracePt t="5581" x="6718300" y="2763838"/>
          <p14:tracePt t="5585" x="6718300" y="2809875"/>
          <p14:tracePt t="5590" x="6711950" y="2836863"/>
          <p14:tracePt t="5593" x="6692900" y="2863850"/>
          <p14:tracePt t="5597" x="6684963" y="2889250"/>
          <p14:tracePt t="5601" x="6678613" y="2922588"/>
          <p14:tracePt t="5607" x="6665913" y="2943225"/>
          <p14:tracePt t="5609" x="6659563" y="2976563"/>
          <p14:tracePt t="5613" x="6638925" y="3009900"/>
          <p14:tracePt t="5617" x="6626225" y="3028950"/>
          <p14:tracePt t="5623" x="6619875" y="3055938"/>
          <p14:tracePt t="5625" x="6605588" y="3074988"/>
          <p14:tracePt t="5629" x="6586538" y="3095625"/>
          <p14:tracePt t="5634" x="6573838" y="3128963"/>
          <p14:tracePt t="5639" x="6559550" y="3148013"/>
          <p14:tracePt t="5642" x="6546850" y="3168650"/>
          <p14:tracePt t="5645" x="6526213" y="3187700"/>
          <p14:tracePt t="5649" x="6513513" y="3194050"/>
          <p14:tracePt t="5653" x="6486525" y="3201988"/>
          <p14:tracePt t="5659" x="6461125" y="3208338"/>
          <p14:tracePt t="5661" x="6434138" y="3208338"/>
          <p14:tracePt t="5665" x="6394450" y="3208338"/>
          <p14:tracePt t="5669" x="6361113" y="3214688"/>
          <p14:tracePt t="5674" x="6321425" y="3214688"/>
          <p14:tracePt t="5677" x="6281738" y="3214688"/>
          <p14:tracePt t="5681" x="6242050" y="3214688"/>
          <p14:tracePt t="5685" x="6202363" y="3214688"/>
          <p14:tracePt t="5690" x="6169025" y="3214688"/>
          <p14:tracePt t="5693" x="6129338" y="3214688"/>
          <p14:tracePt t="5697" x="6083300" y="3208338"/>
          <p14:tracePt t="5701" x="6056313" y="3201988"/>
          <p14:tracePt t="5707" x="6010275" y="3181350"/>
          <p14:tracePt t="5710" x="5964238" y="3162300"/>
          <p14:tracePt t="5713" x="5930900" y="3135313"/>
          <p14:tracePt t="5717" x="5883275" y="3122613"/>
          <p14:tracePt t="5723" x="5864225" y="3095625"/>
          <p14:tracePt t="5725" x="5837238" y="3081338"/>
          <p14:tracePt t="5729" x="5818188" y="3068638"/>
          <p14:tracePt t="5733" x="5791200" y="3041650"/>
          <p14:tracePt t="5739" x="5770563" y="3028950"/>
          <p14:tracePt t="5741" x="5757863" y="3016250"/>
          <p14:tracePt t="5745" x="5745163" y="3001963"/>
          <p14:tracePt t="5749" x="5738813" y="2989263"/>
          <p14:tracePt t="5753" x="5724525" y="2976563"/>
          <p14:tracePt t="5759" x="5718175" y="2949575"/>
          <p14:tracePt t="5761" x="5705475" y="2928938"/>
          <p14:tracePt t="5765" x="5705475" y="2909888"/>
          <p14:tracePt t="5769" x="5705475" y="2889250"/>
          <p14:tracePt t="5774" x="5705475" y="2863850"/>
          <p14:tracePt t="5777" x="5705475" y="2836863"/>
          <p14:tracePt t="5781" x="5705475" y="2803525"/>
          <p14:tracePt t="5785" x="5705475" y="2776538"/>
          <p14:tracePt t="5791" x="5711825" y="2744788"/>
          <p14:tracePt t="5793" x="5718175" y="2717800"/>
          <p14:tracePt t="5797" x="5730875" y="2690813"/>
          <p14:tracePt t="5801" x="5757863" y="2657475"/>
          <p14:tracePt t="5807" x="5778500" y="2638425"/>
          <p14:tracePt t="5809" x="5791200" y="2617788"/>
          <p14:tracePt t="5813" x="5818188" y="2584450"/>
          <p14:tracePt t="5817" x="5837238" y="2565400"/>
          <p14:tracePt t="5823" x="5864225" y="2544763"/>
          <p14:tracePt t="5825" x="5897563" y="2519363"/>
          <p14:tracePt t="5829" x="5916613" y="2505075"/>
          <p14:tracePt t="5834" x="5949950" y="2486025"/>
          <p14:tracePt t="5837" x="5976938" y="2471738"/>
          <p14:tracePt t="5843" x="6003925" y="2459038"/>
          <p14:tracePt t="5845" x="6035675" y="2452688"/>
          <p14:tracePt t="5849" x="6069013" y="2432050"/>
          <p14:tracePt t="5853" x="6116638" y="2425700"/>
          <p14:tracePt t="5858" x="6142038" y="2419350"/>
          <p14:tracePt t="5861" x="6188075" y="2406650"/>
          <p14:tracePt t="5865" x="6215063" y="2406650"/>
          <p14:tracePt t="5869" x="6254750" y="2398713"/>
          <p14:tracePt t="5875" x="6288088" y="2398713"/>
          <p14:tracePt t="5877" x="6315075" y="2392363"/>
          <p14:tracePt t="5882" x="6348413" y="2392363"/>
          <p14:tracePt t="5885" x="6373813" y="2392363"/>
          <p14:tracePt t="5890" x="6407150" y="2392363"/>
          <p14:tracePt t="5893" x="6434138" y="2392363"/>
          <p14:tracePt t="5897" x="6467475" y="2392363"/>
          <p14:tracePt t="5901" x="6492875" y="2392363"/>
          <p14:tracePt t="5906" x="6526213" y="2392363"/>
          <p14:tracePt t="5909" x="6553200" y="2392363"/>
          <p14:tracePt t="5913" x="6586538" y="2398713"/>
          <p14:tracePt t="5917" x="6619875" y="2406650"/>
          <p14:tracePt t="5923" x="6638925" y="2425700"/>
          <p14:tracePt t="5926" x="6659563" y="2438400"/>
          <p14:tracePt t="5930" x="6678613" y="2452688"/>
          <p14:tracePt t="5933" x="6692900" y="2459038"/>
          <p14:tracePt t="5939" x="6705600" y="2471738"/>
          <p14:tracePt t="5941" x="6718300" y="2486025"/>
          <p14:tracePt t="5945" x="6732588" y="2511425"/>
          <p14:tracePt t="5949" x="6738938" y="2525713"/>
          <p14:tracePt t="5953" x="6745288" y="2538413"/>
          <p14:tracePt t="5957" x="6757988" y="2559050"/>
          <p14:tracePt t="5961" x="6765925" y="2571750"/>
          <p14:tracePt t="5965" x="6778625" y="2598738"/>
          <p14:tracePt t="5969" x="6784975" y="2617788"/>
          <p14:tracePt t="5974" x="6784975" y="2638425"/>
          <p14:tracePt t="5978" x="6784975" y="2657475"/>
          <p14:tracePt t="5981" x="6791325" y="2684463"/>
          <p14:tracePt t="5985" x="6791325" y="2705100"/>
          <p14:tracePt t="5991" x="6791325" y="2724150"/>
          <p14:tracePt t="5993" x="6791325" y="2751138"/>
          <p14:tracePt t="5997" x="6791325" y="2776538"/>
          <p14:tracePt t="6001" x="6791325" y="2790825"/>
          <p14:tracePt t="6007" x="6791325" y="2809875"/>
          <p14:tracePt t="6009" x="6791325" y="2824163"/>
          <p14:tracePt t="6014" x="6791325" y="2836863"/>
          <p14:tracePt t="6017" x="6791325" y="2843213"/>
          <p14:tracePt t="6022" x="6791325" y="2857500"/>
          <p14:tracePt t="6026" x="6791325" y="2863850"/>
          <p14:tracePt t="6029" x="6791325" y="2876550"/>
          <p14:tracePt t="6034" x="6791325" y="2882900"/>
          <p14:tracePt t="6042" x="6791325" y="2889250"/>
          <p14:tracePt t="6045" x="6791325" y="2897188"/>
          <p14:tracePt t="6194" x="6791325" y="2903538"/>
          <p14:tracePt t="6442" x="6791325" y="2909888"/>
          <p14:tracePt t="6449" x="6791325" y="2916238"/>
          <p14:tracePt t="6461" x="6791325" y="2922588"/>
          <p14:tracePt t="6470" x="6791325" y="2928938"/>
          <p14:tracePt t="6477" x="6791325" y="2936875"/>
          <p14:tracePt t="6493" x="6791325" y="2943225"/>
          <p14:tracePt t="6501" x="6791325" y="2949575"/>
          <p14:tracePt t="6506" x="6791325" y="2955925"/>
          <p14:tracePt t="6509" x="6791325" y="2962275"/>
          <p14:tracePt t="6513" x="6791325" y="2970213"/>
          <p14:tracePt t="6518" x="6791325" y="2976563"/>
          <p14:tracePt t="6525" x="6791325" y="2982913"/>
          <p14:tracePt t="6529" x="6791325" y="2989263"/>
          <p14:tracePt t="6540" x="6791325" y="2995613"/>
          <p14:tracePt t="6541" x="6791325" y="3001963"/>
          <p14:tracePt t="6545" x="6791325" y="3009900"/>
          <p14:tracePt t="6550" x="6791325" y="3016250"/>
          <p14:tracePt t="6558" x="6791325" y="3022600"/>
          <p14:tracePt t="6565" x="6791325" y="3028950"/>
          <p14:tracePt t="6570" x="6791325" y="3035300"/>
          <p14:tracePt t="6574" x="6791325" y="3041650"/>
          <p14:tracePt t="6581" x="6791325" y="3049588"/>
          <p14:tracePt t="6586" x="6791325" y="3055938"/>
          <p14:tracePt t="6594" x="6791325" y="3062288"/>
          <p14:tracePt t="6597" x="6791325" y="3074988"/>
          <p14:tracePt t="6608" x="6784975" y="3095625"/>
          <p14:tracePt t="6609" x="6784975" y="3101975"/>
          <p14:tracePt t="6613" x="6778625" y="3114675"/>
          <p14:tracePt t="6617" x="6772275" y="3128963"/>
          <p14:tracePt t="6623" x="6765925" y="3141663"/>
          <p14:tracePt t="6625" x="6757988" y="3154363"/>
          <p14:tracePt t="6629" x="6751638" y="3175000"/>
          <p14:tracePt t="6633" x="6738938" y="3187700"/>
          <p14:tracePt t="6640" x="6732588" y="3201988"/>
          <p14:tracePt t="6643" x="6732588" y="3208338"/>
          <p14:tracePt t="6645" x="6726238" y="3221038"/>
          <p14:tracePt t="6649" x="6718300" y="3235325"/>
          <p14:tracePt t="6653" x="6711950" y="3248025"/>
          <p14:tracePt t="6657" x="6705600" y="3260725"/>
          <p14:tracePt t="6661" x="6699250" y="3267075"/>
          <p14:tracePt t="6665" x="6692900" y="3281363"/>
          <p14:tracePt t="6669" x="6684963" y="3294063"/>
          <p14:tracePt t="6674" x="6678613" y="3300413"/>
          <p14:tracePt t="6677" x="6672263" y="3314700"/>
          <p14:tracePt t="6681" x="6665913" y="3314700"/>
          <p14:tracePt t="6685" x="6659563" y="3327400"/>
          <p14:tracePt t="6691" x="6653213" y="3333750"/>
          <p14:tracePt t="6693" x="6653213" y="3340100"/>
          <p14:tracePt t="6697" x="6638925" y="3354388"/>
          <p14:tracePt t="6702" x="6632575" y="3367088"/>
          <p14:tracePt t="6707" x="6613525" y="3379788"/>
          <p14:tracePt t="6709" x="6605588" y="3394075"/>
          <p14:tracePt t="6713" x="6605588" y="3400425"/>
          <p14:tracePt t="6717" x="6592888" y="3413125"/>
          <p14:tracePt t="6722" x="6580188" y="3427413"/>
          <p14:tracePt t="6726" x="6559550" y="3440113"/>
          <p14:tracePt t="6730" x="6546850" y="3452813"/>
          <p14:tracePt t="6733" x="6540500" y="3459163"/>
          <p14:tracePt t="6739" x="6526213" y="3473450"/>
          <p14:tracePt t="6742" x="6513513" y="3486150"/>
          <p14:tracePt t="6745" x="6507163" y="3500438"/>
          <p14:tracePt t="6749" x="6492875" y="3513138"/>
          <p14:tracePt t="6753" x="6480175" y="3519488"/>
          <p14:tracePt t="6757" x="6467475" y="3540125"/>
          <p14:tracePt t="6761" x="6461125" y="3540125"/>
          <p14:tracePt t="6765" x="6446838" y="3552825"/>
          <p14:tracePt t="6769" x="6440488" y="3559175"/>
          <p14:tracePt t="6774" x="6427788" y="3565525"/>
          <p14:tracePt t="6777" x="6427788" y="3571875"/>
          <p14:tracePt t="6782" x="6413500" y="3579813"/>
          <p14:tracePt t="6786" x="6407150" y="3586163"/>
          <p14:tracePt t="6791" x="6400800" y="3592513"/>
          <p14:tracePt t="6793" x="6388100" y="3598863"/>
          <p14:tracePt t="6797" x="6380163" y="3598863"/>
          <p14:tracePt t="6801" x="6373813" y="3605213"/>
          <p14:tracePt t="6809" x="6367463" y="3613150"/>
          <p14:tracePt t="6814" x="6354763" y="3619500"/>
          <p14:tracePt t="6817" x="6348413" y="3625850"/>
          <p14:tracePt t="6824" x="6340475" y="3632200"/>
          <p14:tracePt t="6825" x="6327775" y="3638550"/>
          <p14:tracePt t="6829" x="6321425" y="3644900"/>
          <p14:tracePt t="6839" x="6308725" y="3652838"/>
          <p14:tracePt t="6841" x="6300788" y="3652838"/>
          <p14:tracePt t="6846" x="6294438" y="3652838"/>
          <p14:tracePt t="6854" x="6294438" y="3659188"/>
          <p14:tracePt t="6858" x="6288088" y="3659188"/>
          <p14:tracePt t="6861" x="6281738" y="3665538"/>
          <p14:tracePt t="6865" x="6275388" y="3665538"/>
          <p14:tracePt t="6869" x="6275388" y="3671888"/>
          <p14:tracePt t="6877" x="6269038" y="3671888"/>
          <p14:tracePt t="6881" x="6261100" y="3671888"/>
          <p14:tracePt t="6885" x="6254750" y="3671888"/>
          <p14:tracePt t="6893" x="6248400" y="3678238"/>
          <p14:tracePt t="6901" x="6242050" y="3678238"/>
          <p14:tracePt t="6907" x="6235700" y="3678238"/>
          <p14:tracePt t="6914" x="6227763" y="3678238"/>
          <p14:tracePt t="6917" x="6227763" y="3684588"/>
          <p14:tracePt t="6923" x="6221413" y="3684588"/>
          <p14:tracePt t="6929" x="6215063" y="3684588"/>
          <p14:tracePt t="6937" x="6208713" y="3684588"/>
          <p14:tracePt t="6941" x="6202363" y="3684588"/>
          <p14:tracePt t="6945" x="6202363" y="3692525"/>
          <p14:tracePt t="6949" x="6196013" y="3692525"/>
          <p14:tracePt t="6957" x="6188075" y="3692525"/>
          <p14:tracePt t="6961" x="6181725" y="3692525"/>
          <p14:tracePt t="6965" x="6175375" y="3692525"/>
          <p14:tracePt t="6969" x="6169025" y="3692525"/>
          <p14:tracePt t="6974" x="6162675" y="3698875"/>
          <p14:tracePt t="6981" x="6162675" y="3705225"/>
          <p14:tracePt t="6985" x="6156325" y="3705225"/>
          <p14:tracePt t="6990" x="6148388" y="3705225"/>
          <p14:tracePt t="6997" x="6135688" y="3705225"/>
          <p14:tracePt t="7007" x="6129338" y="3705225"/>
          <p14:tracePt t="7009" x="6122988" y="3705225"/>
          <p14:tracePt t="7017" x="6116638" y="3705225"/>
          <p14:tracePt t="7030" x="6102350" y="3711575"/>
          <p14:tracePt t="7038" x="6096000" y="3711575"/>
          <p14:tracePt t="7042" x="6083300" y="3711575"/>
          <p14:tracePt t="7045" x="6075363" y="3711575"/>
          <p14:tracePt t="7049" x="6069013" y="3711575"/>
          <p14:tracePt t="7053" x="6062663" y="3711575"/>
          <p14:tracePt t="7061" x="6056313" y="3711575"/>
          <p14:tracePt t="7065" x="6049963" y="3717925"/>
          <p14:tracePt t="7074" x="6049963" y="3724275"/>
          <p14:tracePt t="7081" x="6043613" y="3724275"/>
          <p14:tracePt t="7093" x="6035675" y="3724275"/>
          <p14:tracePt t="7107" x="6029325" y="3724275"/>
          <p14:tracePt t="7114" x="6029325" y="3732213"/>
          <p14:tracePt t="7126" x="6022975" y="3732213"/>
          <p14:tracePt t="7134" x="6016625" y="3732213"/>
          <p14:tracePt t="7143" x="6010275" y="3732213"/>
          <p14:tracePt t="7150" x="6010275" y="3738563"/>
          <p14:tracePt t="7185" x="6003925" y="3738563"/>
          <p14:tracePt t="7198" x="6003925" y="3744913"/>
          <p14:tracePt t="7337" x="5995988" y="3744913"/>
          <p14:tracePt t="7349" x="5995988" y="3751263"/>
          <p14:tracePt t="7365" x="5995988" y="3757613"/>
          <p14:tracePt t="7374" x="5995988" y="3765550"/>
          <p14:tracePt t="7377" x="5995988" y="3771900"/>
          <p14:tracePt t="7391" x="5995988" y="3778250"/>
          <p14:tracePt t="7393" x="5995988" y="3784600"/>
          <p14:tracePt t="7397" x="5995988" y="3790950"/>
          <p14:tracePt t="7401" x="5995988" y="3797300"/>
          <p14:tracePt t="7407" x="5995988" y="3805238"/>
          <p14:tracePt t="7413" x="5989638" y="3811588"/>
          <p14:tracePt t="7417" x="5989638" y="3817938"/>
          <p14:tracePt t="7422" x="5989638" y="3824288"/>
          <p14:tracePt t="7425" x="5989638" y="3830638"/>
          <p14:tracePt t="7429" x="5989638" y="3836988"/>
          <p14:tracePt t="7439" x="5989638" y="3844925"/>
          <p14:tracePt t="7449" x="5989638" y="3857625"/>
          <p14:tracePt t="7458" x="5989638" y="3863975"/>
          <p14:tracePt t="7461" x="5989638" y="3870325"/>
          <p14:tracePt t="7474" x="5989638" y="3878263"/>
          <p14:tracePt t="7491" x="5989638" y="3884613"/>
          <p14:tracePt t="7497" x="5989638" y="3890963"/>
          <p14:tracePt t="7513" x="5989638" y="3897313"/>
          <p14:tracePt t="7518" x="5989638" y="3903663"/>
          <p14:tracePt t="7523" x="5989638" y="3910013"/>
          <p14:tracePt t="7525" x="5989638" y="3917950"/>
          <p14:tracePt t="7529" x="5989638" y="3924300"/>
          <p14:tracePt t="7533" x="5989638" y="3930650"/>
          <p14:tracePt t="7539" x="5989638" y="3937000"/>
          <p14:tracePt t="7541" x="5989638" y="3949700"/>
          <p14:tracePt t="7545" x="5989638" y="3957638"/>
          <p14:tracePt t="7549" x="5989638" y="3970338"/>
          <p14:tracePt t="7554" x="5989638" y="3983038"/>
          <p14:tracePt t="7561" x="5989638" y="4022725"/>
          <p14:tracePt t="7575" x="5964238" y="4110038"/>
          <p14:tracePt t="7577" x="5943600" y="4129088"/>
          <p14:tracePt t="7581" x="5930900" y="4156075"/>
          <p14:tracePt t="7585" x="5916613" y="4168775"/>
          <p14:tracePt t="7590" x="5897563" y="4189413"/>
          <p14:tracePt t="7593" x="5876925" y="4222750"/>
          <p14:tracePt t="7597" x="5864225" y="4248150"/>
          <p14:tracePt t="7601" x="5837238" y="4268788"/>
          <p14:tracePt t="7607" x="5830888" y="4281488"/>
          <p14:tracePt t="7609" x="5818188" y="4295775"/>
          <p14:tracePt t="7613" x="5803900" y="4308475"/>
          <p14:tracePt t="7617" x="5791200" y="4314825"/>
          <p14:tracePt t="7623" x="5778500" y="4341813"/>
          <p14:tracePt t="7625" x="5764213" y="4348163"/>
          <p14:tracePt t="7629" x="5751513" y="4360863"/>
          <p14:tracePt t="7633" x="5738813" y="4375150"/>
          <p14:tracePt t="7638" x="5711825" y="4387850"/>
          <p14:tracePt t="7641" x="5699125" y="4400550"/>
          <p14:tracePt t="7645" x="5678488" y="4421188"/>
          <p14:tracePt t="7649" x="5651500" y="4433888"/>
          <p14:tracePt t="7654" x="5618163" y="4448175"/>
          <p14:tracePt t="7658" x="5599113" y="4454525"/>
          <p14:tracePt t="7661" x="5565775" y="4473575"/>
          <p14:tracePt t="7665" x="5538788" y="4479925"/>
          <p14:tracePt t="7670" x="5507038" y="4487863"/>
          <p14:tracePt t="7674" x="5453063" y="4506913"/>
          <p14:tracePt t="7677" x="5407025" y="4513263"/>
          <p14:tracePt t="7681" x="5354638" y="4513263"/>
          <p14:tracePt t="7685" x="5307013" y="4527550"/>
          <p14:tracePt t="7691" x="5267325" y="4527550"/>
          <p14:tracePt t="7693" x="5227638" y="4527550"/>
          <p14:tracePt t="7697" x="5187950" y="4527550"/>
          <p14:tracePt t="7701" x="5129213" y="4533900"/>
          <p14:tracePt t="7707" x="5089525" y="4533900"/>
          <p14:tracePt t="7709" x="5035550" y="4533900"/>
          <p14:tracePt t="7713" x="4995863" y="4533900"/>
          <p14:tracePt t="7717" x="4943475" y="4533900"/>
          <p14:tracePt t="7723" x="4889500" y="4533900"/>
          <p14:tracePt t="7725" x="4816475" y="4533900"/>
          <p14:tracePt t="7729" x="4751388" y="4533900"/>
          <p14:tracePt t="7733" x="4684713" y="4533900"/>
          <p14:tracePt t="7738" x="4618038" y="4533900"/>
          <p14:tracePt t="7741" x="4551363" y="4533900"/>
          <p14:tracePt t="7745" x="4471988" y="4527550"/>
          <p14:tracePt t="7749" x="4406900" y="4527550"/>
          <p14:tracePt t="7755" x="4340225" y="4527550"/>
          <p14:tracePt t="7757" x="4254500" y="4521200"/>
          <p14:tracePt t="7761" x="4187825" y="4506913"/>
          <p14:tracePt t="7765" x="4108450" y="4500563"/>
          <p14:tracePt t="7769" x="4035425" y="4479925"/>
          <p14:tracePt t="7773" x="3968750" y="4467225"/>
          <p14:tracePt t="7777" x="3902075" y="4448175"/>
          <p14:tracePt t="7781" x="3843338" y="4433888"/>
          <p14:tracePt t="7786" x="3776663" y="4421188"/>
          <p14:tracePt t="7790" x="3717925" y="4414838"/>
          <p14:tracePt t="7794" x="3678238" y="4400550"/>
          <p14:tracePt t="7798" x="3630613" y="4394200"/>
          <p14:tracePt t="7802" x="3584575" y="4375150"/>
          <p14:tracePt t="7806" x="3551238" y="4360863"/>
          <p14:tracePt t="7810" x="3511550" y="4341813"/>
          <p14:tracePt t="7813" x="3478213" y="4327525"/>
          <p14:tracePt t="7818" x="3438525" y="4302125"/>
          <p14:tracePt t="7822" x="3419475" y="4287838"/>
          <p14:tracePt t="7826" x="3398838" y="4268788"/>
          <p14:tracePt t="7829" x="3365500" y="4256088"/>
          <p14:tracePt t="7834" x="3340100" y="4229100"/>
          <p14:tracePt t="7838" x="3319463" y="4214813"/>
          <p14:tracePt t="7841" x="3306763" y="4202113"/>
          <p14:tracePt t="7846" x="3292475" y="4183063"/>
          <p14:tracePt t="7850" x="3279775" y="4168775"/>
          <p14:tracePt t="7855" x="3260725" y="4143375"/>
          <p14:tracePt t="7857" x="3240088" y="4122738"/>
          <p14:tracePt t="7862" x="3227388" y="4095750"/>
          <p14:tracePt t="7866" x="3206750" y="4070350"/>
          <p14:tracePt t="7871" x="3187700" y="4043363"/>
          <p14:tracePt t="7874" x="3160713" y="4010025"/>
          <p14:tracePt t="7878" x="3140075" y="3976688"/>
          <p14:tracePt t="7882" x="3121025" y="3949700"/>
          <p14:tracePt t="7886" x="3100388" y="3897313"/>
          <p14:tracePt t="7891" x="3081338" y="3851275"/>
          <p14:tracePt t="7893" x="3060700" y="3790950"/>
          <p14:tracePt t="7897" x="3048000" y="3738563"/>
          <p14:tracePt t="7902" x="3035300" y="3705225"/>
          <p14:tracePt t="7908" x="3027363" y="3665538"/>
          <p14:tracePt t="7909" x="3014663" y="3632200"/>
          <p14:tracePt t="7913" x="3001963" y="3598863"/>
          <p14:tracePt t="7918" x="2995613" y="3565525"/>
          <p14:tracePt t="7922" x="2987675" y="3540125"/>
          <p14:tracePt t="7925" x="2981325" y="3506788"/>
          <p14:tracePt t="7929" x="2981325" y="3479800"/>
          <p14:tracePt t="7933" x="2981325" y="3452813"/>
          <p14:tracePt t="7940" x="2981325" y="3433763"/>
          <p14:tracePt t="7941" x="2981325" y="3413125"/>
          <p14:tracePt t="7945" x="2981325" y="3394075"/>
          <p14:tracePt t="7950" x="2981325" y="3373438"/>
          <p14:tracePt t="7955" x="2981325" y="3340100"/>
          <p14:tracePt t="7958" x="2981325" y="3321050"/>
          <p14:tracePt t="7961" x="2987675" y="3306763"/>
          <p14:tracePt t="7966" x="3001963" y="3281363"/>
          <p14:tracePt t="7972" x="3008313" y="3267075"/>
          <p14:tracePt t="7974" x="3027363" y="3248025"/>
          <p14:tracePt t="7977" x="3035300" y="3235325"/>
          <p14:tracePt t="7981" x="3048000" y="3214688"/>
          <p14:tracePt t="7986" x="3060700" y="3194050"/>
          <p14:tracePt t="7990" x="3081338" y="3181350"/>
          <p14:tracePt t="7993" x="3114675" y="3162300"/>
          <p14:tracePt t="7998" x="3160713" y="3141663"/>
          <p14:tracePt t="8002" x="3221038" y="3122613"/>
          <p14:tracePt t="8007" x="3286125" y="3089275"/>
          <p14:tracePt t="8009" x="3346450" y="3068638"/>
          <p14:tracePt t="8013" x="3419475" y="3041650"/>
          <p14:tracePt t="8017" x="3498850" y="3009900"/>
          <p14:tracePt t="8023" x="3584575" y="2989263"/>
          <p14:tracePt t="8025" x="3663950" y="2970213"/>
          <p14:tracePt t="8029" x="3749675" y="2949575"/>
          <p14:tracePt t="8033" x="3843338" y="2928938"/>
          <p14:tracePt t="8038" x="3935413" y="2916238"/>
          <p14:tracePt t="8042" x="4029075" y="2903538"/>
          <p14:tracePt t="8045" x="4127500" y="2897188"/>
          <p14:tracePt t="8049" x="4221163" y="2897188"/>
          <p14:tracePt t="8056" x="4327525" y="2897188"/>
          <p14:tracePt t="8058" x="4419600" y="2897188"/>
          <p14:tracePt t="8062" x="4498975" y="2897188"/>
          <p14:tracePt t="8065" x="4578350" y="2897188"/>
          <p14:tracePt t="8069" x="4657725" y="2897188"/>
          <p14:tracePt t="8074" x="4737100" y="2897188"/>
          <p14:tracePt t="8078" x="4816475" y="2897188"/>
          <p14:tracePt t="8082" x="4870450" y="2897188"/>
          <p14:tracePt t="8086" x="4922838" y="2897188"/>
          <p14:tracePt t="8090" x="4962525" y="2897188"/>
          <p14:tracePt t="8094" x="5002213" y="2897188"/>
          <p14:tracePt t="8097" x="5035550" y="2897188"/>
          <p14:tracePt t="8102" x="5056188" y="2897188"/>
          <p14:tracePt t="8106" x="5075238" y="2897188"/>
          <p14:tracePt t="8110" x="5095875" y="2897188"/>
          <p14:tracePt t="8114" x="5121275" y="2897188"/>
          <p14:tracePt t="8118" x="5135563" y="2897188"/>
          <p14:tracePt t="8126" x="5148263" y="2897188"/>
          <p14:tracePt t="8130" x="5154613" y="2897188"/>
          <p14:tracePt t="8134" x="5160963" y="2897188"/>
          <p14:tracePt t="8140" x="5175250" y="2897188"/>
          <p14:tracePt t="8141" x="5187950" y="2897188"/>
          <p14:tracePt t="8145" x="5202238" y="2897188"/>
          <p14:tracePt t="8150" x="5214938" y="2897188"/>
          <p14:tracePt t="8156" x="5221288" y="2897188"/>
          <p14:tracePt t="8158" x="5248275" y="2897188"/>
          <p14:tracePt t="8162" x="5267325" y="2897188"/>
          <p14:tracePt t="8166" x="5287963" y="2897188"/>
          <p14:tracePt t="8170" x="5307013" y="2897188"/>
          <p14:tracePt t="8174" x="5334000" y="2903538"/>
          <p14:tracePt t="8178" x="5354638" y="2916238"/>
          <p14:tracePt t="8181" x="5367338" y="2928938"/>
          <p14:tracePt t="8186" x="5394325" y="2949575"/>
          <p14:tracePt t="8190" x="5407025" y="2962275"/>
          <p14:tracePt t="8193" x="5426075" y="2976563"/>
          <p14:tracePt t="8197" x="5446713" y="3001963"/>
          <p14:tracePt t="8201" x="5473700" y="3035300"/>
          <p14:tracePt t="8208" x="5513388" y="3062288"/>
          <p14:tracePt t="8209" x="5532438" y="3095625"/>
          <p14:tracePt t="8213" x="5559425" y="3114675"/>
          <p14:tracePt t="8217" x="5592763" y="3154363"/>
          <p14:tracePt t="8221" x="5618163" y="3187700"/>
          <p14:tracePt t="8226" x="5645150" y="3208338"/>
          <p14:tracePt t="8230" x="5672138" y="3248025"/>
          <p14:tracePt t="8234" x="5684838" y="3267075"/>
          <p14:tracePt t="8239" x="5711825" y="3300413"/>
          <p14:tracePt t="8242" x="5738813" y="3333750"/>
          <p14:tracePt t="8245" x="5757863" y="3367088"/>
          <p14:tracePt t="8249" x="5778500" y="3400425"/>
          <p14:tracePt t="8256" x="5803900" y="3446463"/>
          <p14:tracePt t="8258" x="5818188" y="3473450"/>
          <p14:tracePt t="8262" x="5843588" y="3492500"/>
          <p14:tracePt t="8265" x="5851525" y="3513138"/>
          <p14:tracePt t="8269" x="5870575" y="3540125"/>
          <p14:tracePt t="8275" x="5876925" y="3552825"/>
          <p14:tracePt t="8277" x="5897563" y="3571875"/>
          <p14:tracePt t="8281" x="5910263" y="3586163"/>
          <p14:tracePt t="8285" x="5922963" y="3613150"/>
          <p14:tracePt t="8291" x="5937250" y="3625850"/>
          <p14:tracePt t="8293" x="5949950" y="3644900"/>
          <p14:tracePt t="8297" x="5970588" y="3671888"/>
          <p14:tracePt t="8302" x="5983288" y="3692525"/>
          <p14:tracePt t="8307" x="5995988" y="3711575"/>
          <p14:tracePt t="8309" x="6003925" y="3738563"/>
          <p14:tracePt t="8313" x="6010275" y="3751263"/>
          <p14:tracePt t="8317" x="6016625" y="3771900"/>
          <p14:tracePt t="8323" x="6022975" y="3790950"/>
          <p14:tracePt t="8325" x="6029325" y="3805238"/>
          <p14:tracePt t="8329" x="6043613" y="3830638"/>
          <p14:tracePt t="8333" x="6049963" y="3851275"/>
          <p14:tracePt t="8338" x="6056313" y="3870325"/>
          <p14:tracePt t="8341" x="6056313" y="3884613"/>
          <p14:tracePt t="8345" x="6062663" y="3910013"/>
          <p14:tracePt t="8349" x="6062663" y="3917950"/>
          <p14:tracePt t="8358" x="6062663" y="3957638"/>
          <p14:tracePt t="8361" x="6069013" y="3970338"/>
          <p14:tracePt t="8365" x="6069013" y="3990975"/>
          <p14:tracePt t="8369" x="6069013" y="4010025"/>
          <p14:tracePt t="8373" x="6069013" y="4043363"/>
          <p14:tracePt t="8377" x="6069013" y="4062413"/>
          <p14:tracePt t="8382" x="6069013" y="4089400"/>
          <p14:tracePt t="8386" x="6062663" y="4116388"/>
          <p14:tracePt t="8391" x="6056313" y="4135438"/>
          <p14:tracePt t="8394" x="6043613" y="4156075"/>
          <p14:tracePt t="8397" x="6035675" y="4168775"/>
          <p14:tracePt t="8401" x="6035675" y="4183063"/>
          <p14:tracePt t="8407" x="6029325" y="4202113"/>
          <p14:tracePt t="8409" x="6022975" y="4222750"/>
          <p14:tracePt t="8413" x="6016625" y="4235450"/>
          <p14:tracePt t="8418" x="6010275" y="4248150"/>
          <p14:tracePt t="8424" x="6003925" y="4262438"/>
          <p14:tracePt t="8426" x="5995988" y="4275138"/>
          <p14:tracePt t="8430" x="5989638" y="4287838"/>
          <p14:tracePt t="8433" x="5983288" y="4302125"/>
          <p14:tracePt t="8439" x="5970588" y="4321175"/>
          <p14:tracePt t="8442" x="5964238" y="4335463"/>
          <p14:tracePt t="8445" x="5949950" y="4348163"/>
          <p14:tracePt t="8449" x="5930900" y="4375150"/>
          <p14:tracePt t="8455" x="5916613" y="4387850"/>
          <p14:tracePt t="8458" x="5910263" y="4400550"/>
          <p14:tracePt t="8461" x="5891213" y="4414838"/>
          <p14:tracePt t="8465" x="5876925" y="4427538"/>
          <p14:tracePt t="8469" x="5864225" y="4440238"/>
          <p14:tracePt t="8474" x="5851525" y="4460875"/>
          <p14:tracePt t="8477" x="5830888" y="4473575"/>
          <p14:tracePt t="8481" x="5818188" y="4487863"/>
          <p14:tracePt t="8485" x="5803900" y="4500563"/>
          <p14:tracePt t="8490" x="5791200" y="4506913"/>
          <p14:tracePt t="8493" x="5778500" y="4513263"/>
          <p14:tracePt t="8497" x="5764213" y="4521200"/>
          <p14:tracePt t="8501" x="5751513" y="4527550"/>
          <p14:tracePt t="8506" x="5738813" y="4533900"/>
          <p14:tracePt t="8510" x="5730875" y="4540250"/>
          <p14:tracePt t="8513" x="5718175" y="4546600"/>
          <p14:tracePt t="8517" x="5705475" y="4552950"/>
          <p14:tracePt t="8524" x="5691188" y="4560888"/>
          <p14:tracePt t="8525" x="5684838" y="4567238"/>
          <p14:tracePt t="8529" x="5678488" y="4567238"/>
          <p14:tracePt t="8533" x="5665788" y="4573588"/>
          <p14:tracePt t="8542" x="5659438" y="4579938"/>
          <p14:tracePt t="8545" x="5651500" y="4579938"/>
          <p14:tracePt t="8550" x="5645150" y="4579938"/>
          <p14:tracePt t="8557" x="5638800" y="4579938"/>
          <p14:tracePt t="8570" x="5632450" y="4579938"/>
          <p14:tracePt t="8578" x="5632450" y="4586288"/>
          <p14:tracePt t="8603" x="5626100" y="4586288"/>
          <p14:tracePt t="8726" x="5618163" y="4586288"/>
          <p14:tracePt t="8734" x="5611813" y="4586288"/>
          <p14:tracePt t="9901" x="5605463" y="4586288"/>
          <p14:tracePt t="9909" x="5599113" y="4592638"/>
          <p14:tracePt t="9916" x="5599113" y="4600575"/>
          <p14:tracePt t="10138" x="5592763" y="4600575"/>
          <p14:tracePt t="10150" x="5592763" y="4606925"/>
          <p14:tracePt t="10254" x="5586413" y="4606925"/>
          <p14:tracePt t="10262" x="5578475" y="4613275"/>
          <p14:tracePt t="10269" x="5578475" y="4619625"/>
          <p14:tracePt t="10320" x="5572125" y="4619625"/>
          <p14:tracePt t="10361" x="5565775" y="4619625"/>
          <p14:tracePt t="10389" x="5559425" y="4619625"/>
          <p14:tracePt t="10780" x="5553075" y="4619625"/>
          <p14:tracePt t="10789" x="5553075" y="4625975"/>
          <p14:tracePt t="10796" x="5553075" y="4633913"/>
          <p14:tracePt t="10824" x="5546725" y="4633913"/>
          <p14:tracePt t="11297" x="5538788" y="4633913"/>
          <p14:tracePt t="11434" x="5532438" y="4633913"/>
          <p14:tracePt t="11441" x="5526088" y="4633913"/>
          <p14:tracePt t="11445" x="5519738" y="4633913"/>
          <p14:tracePt t="11448" x="5513388" y="4633913"/>
          <p14:tracePt t="11456" x="5507038" y="4633913"/>
          <p14:tracePt t="11464" x="5499100" y="4633913"/>
          <p14:tracePt t="11468" x="5492750" y="4633913"/>
          <p14:tracePt t="11473" x="5486400" y="4633913"/>
          <p14:tracePt t="11484" x="5480050" y="4633913"/>
          <p14:tracePt t="11492" x="5473700" y="4633913"/>
          <p14:tracePt t="11548" x="5465763" y="4633913"/>
          <p14:tracePt t="11552" x="5459413" y="4633913"/>
          <p14:tracePt t="11560" x="5453063" y="4633913"/>
          <p14:tracePt t="11564" x="5453063" y="4640263"/>
          <p14:tracePt t="11576" x="5446713" y="4640263"/>
          <p14:tracePt t="11584" x="5440363" y="4640263"/>
          <p14:tracePt t="11596" x="5434013" y="4640263"/>
          <p14:tracePt t="11628" x="5426075" y="4640263"/>
          <p14:tracePt t="11644" x="5419725" y="4640263"/>
          <p14:tracePt t="11689" x="5413375" y="4640263"/>
          <p14:tracePt t="11697" x="5407025" y="4640263"/>
          <p14:tracePt t="11753" x="5400675" y="4640263"/>
          <p14:tracePt t="11810" x="5394325" y="4640263"/>
          <p14:tracePt t="11861" x="5386388" y="4640263"/>
          <p14:tracePt t="12202" x="5380038" y="4640263"/>
          <p14:tracePt t="12209" x="5373688" y="4640263"/>
          <p14:tracePt t="12438" x="5367338" y="4640263"/>
          <p14:tracePt t="12450" x="5360988" y="4640263"/>
          <p14:tracePt t="12460" x="5354638" y="4640263"/>
          <p14:tracePt t="12472" x="5346700" y="4640263"/>
          <p14:tracePt t="12480" x="5340350" y="4640263"/>
          <p14:tracePt t="12617" x="5334000" y="4640263"/>
          <p14:tracePt t="12729" x="5327650" y="4640263"/>
          <p14:tracePt t="12738" x="5321300" y="4640263"/>
          <p14:tracePt t="12754" x="5313363" y="4633913"/>
          <p14:tracePt t="12758" x="5307013" y="4625975"/>
          <p14:tracePt t="12760" x="5300663" y="4619625"/>
          <p14:tracePt t="12765" x="5300663" y="4606925"/>
          <p14:tracePt t="12768" x="5294313" y="4579938"/>
          <p14:tracePt t="12771" x="5287963" y="4560888"/>
          <p14:tracePt t="12776" x="5281613" y="4540250"/>
          <p14:tracePt t="12779" x="5267325" y="4506913"/>
          <p14:tracePt t="12784" x="5254625" y="4473575"/>
          <p14:tracePt t="12788" x="5233988" y="4394200"/>
          <p14:tracePt t="12792" x="5214938" y="4308475"/>
          <p14:tracePt t="12796" x="5181600" y="4202113"/>
          <p14:tracePt t="12800" x="5148263" y="4083050"/>
          <p14:tracePt t="12805" x="5114925" y="4010025"/>
          <p14:tracePt t="12807" x="5075238" y="3924300"/>
          <p14:tracePt t="12811" x="5035550" y="3851275"/>
          <p14:tracePt t="12816" x="4989513" y="3765550"/>
          <p14:tracePt t="12820" x="4937125" y="3671888"/>
          <p14:tracePt t="12823" x="4897438" y="3571875"/>
          <p14:tracePt t="12827" x="4837113" y="3473450"/>
          <p14:tracePt t="12831" x="4784725" y="3379788"/>
          <p14:tracePt t="12837" x="4745038" y="3281363"/>
          <p14:tracePt t="12840" x="4697413" y="3168650"/>
          <p14:tracePt t="12844" x="4645025" y="3074988"/>
          <p14:tracePt t="12848" x="4598988" y="2976563"/>
          <p14:tracePt t="12853" x="4559300" y="2876550"/>
          <p14:tracePt t="12855" x="4511675" y="2770188"/>
          <p14:tracePt t="12860" x="4471988" y="2671763"/>
          <p14:tracePt t="12864" x="4452938" y="2578100"/>
          <p14:tracePt t="12869" x="4406900" y="2465388"/>
          <p14:tracePt t="12872" x="4373563" y="2373313"/>
          <p14:tracePt t="12875" x="4340225" y="2273300"/>
          <p14:tracePt t="12879" x="4306888" y="2166938"/>
          <p14:tracePt t="12884" x="4279900" y="2068513"/>
          <p14:tracePt t="12888" x="4246563" y="1962150"/>
          <p14:tracePt t="12892" x="4214813" y="1868488"/>
          <p14:tracePt t="12896" x="4181475" y="1782763"/>
          <p14:tracePt t="12900" x="4148138" y="1697038"/>
          <p14:tracePt t="12905" x="4121150" y="1617663"/>
          <p14:tracePt t="12907" x="4102100" y="1544638"/>
          <p14:tracePt t="12911" x="4087813" y="1490663"/>
          <p14:tracePt t="12915" x="4081463" y="1431925"/>
          <p14:tracePt t="12920" x="4062413" y="1377950"/>
          <p14:tracePt t="12923" x="4062413" y="1325563"/>
          <p14:tracePt t="12927" x="4054475" y="1279525"/>
          <p14:tracePt t="12932" x="4041775" y="1225550"/>
          <p14:tracePt t="12937" x="4041775" y="1179513"/>
          <p14:tracePt t="12941" x="4041775" y="1139825"/>
          <p14:tracePt t="12943" x="4041775" y="1100138"/>
          <p14:tracePt t="12948" x="4041775" y="1073150"/>
          <p14:tracePt t="12953" x="4041775" y="1041400"/>
          <p14:tracePt t="12955" x="4041775" y="1014413"/>
          <p14:tracePt t="12960" x="4041775" y="987425"/>
          <p14:tracePt t="12963" x="4041775" y="960438"/>
          <p14:tracePt t="12968" x="4041775" y="941388"/>
          <p14:tracePt t="12972" x="4041775" y="908050"/>
          <p14:tracePt t="12976" x="4041775" y="887413"/>
          <p14:tracePt t="12980" x="4041775" y="868363"/>
          <p14:tracePt t="12984" x="4041775" y="847725"/>
          <p14:tracePt t="12988" x="4041775" y="822325"/>
          <p14:tracePt t="12992" x="4041775" y="815975"/>
          <p14:tracePt t="12996" x="4041775" y="788988"/>
          <p14:tracePt t="13000" x="4041775" y="776288"/>
          <p14:tracePt t="13006" x="4041775" y="768350"/>
          <p14:tracePt t="13007" x="4041775" y="742950"/>
          <p14:tracePt t="13014" x="4041775" y="728663"/>
          <p14:tracePt t="13017" x="4041775" y="709613"/>
          <p14:tracePt t="13021" x="4041775" y="695325"/>
          <p14:tracePt t="13024" x="4041775" y="676275"/>
          <p14:tracePt t="13028" x="4041775" y="663575"/>
          <p14:tracePt t="13031" x="4041775" y="649288"/>
          <p14:tracePt t="13038" x="4041775" y="636588"/>
          <p14:tracePt t="13039" x="4041775" y="622300"/>
          <p14:tracePt t="13044" x="4041775" y="609600"/>
          <p14:tracePt t="13048" x="4041775" y="603250"/>
          <p14:tracePt t="13054" x="4041775" y="596900"/>
          <p14:tracePt t="13056" x="4041775" y="582613"/>
          <p14:tracePt t="13060" x="4041775" y="569913"/>
          <p14:tracePt t="13064" x="4041775" y="557213"/>
          <p14:tracePt t="13068" x="4054475" y="536575"/>
          <p14:tracePt t="13072" x="4075113" y="517525"/>
          <p14:tracePt t="13075" x="4087813" y="503238"/>
          <p14:tracePt t="13079" x="4094163" y="484188"/>
          <p14:tracePt t="13084" x="4108450" y="469900"/>
          <p14:tracePt t="13088" x="4121150" y="444500"/>
          <p14:tracePt t="13092" x="4148138" y="423863"/>
          <p14:tracePt t="13096" x="4160838" y="411163"/>
          <p14:tracePt t="13100" x="4175125" y="390525"/>
          <p14:tracePt t="13105" x="4200525" y="365125"/>
          <p14:tracePt t="13107" x="4214813" y="344488"/>
          <p14:tracePt t="13112" x="4227513" y="317500"/>
          <p14:tracePt t="13116" x="4246563" y="298450"/>
          <p14:tracePt t="13120" x="4267200" y="265113"/>
          <p14:tracePt t="13124" x="4294188" y="231775"/>
          <p14:tracePt t="13127" x="4319588" y="198438"/>
          <p14:tracePt t="13131" x="4333875" y="152400"/>
          <p14:tracePt t="13137" x="4359275" y="119063"/>
          <p14:tracePt t="13139" x="4379913" y="85725"/>
          <p14:tracePt t="13144" x="4392613" y="52388"/>
          <p14:tracePt t="13148" x="4413250" y="206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847;p65">
            <a:extLst>
              <a:ext uri="{FF2B5EF4-FFF2-40B4-BE49-F238E27FC236}">
                <a16:creationId xmlns:a16="http://schemas.microsoft.com/office/drawing/2014/main" id="{9043B40A-1FF4-3E5E-0514-CFB355B4479E}"/>
              </a:ext>
            </a:extLst>
          </p:cNvPr>
          <p:cNvSpPr txBox="1">
            <a:spLocks/>
          </p:cNvSpPr>
          <p:nvPr/>
        </p:nvSpPr>
        <p:spPr>
          <a:xfrm>
            <a:off x="865909" y="414770"/>
            <a:ext cx="4232561" cy="80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使用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for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迴圈顯示模型各神經層資訊，確認需凍結的神經層索引範圍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print(</a:t>
            </a:r>
            <a:r>
              <a:rPr lang="en-US" altLang="zh-TW" sz="1100" dirty="0" err="1"/>
              <a:t>len</a:t>
            </a:r>
            <a:r>
              <a:rPr lang="en-US" altLang="zh-TW" sz="1100" dirty="0"/>
              <a:t>(</a:t>
            </a:r>
            <a:r>
              <a:rPr lang="en-US" altLang="zh-TW" sz="1100" dirty="0" err="1"/>
              <a:t>model.layers</a:t>
            </a:r>
            <a:r>
              <a:rPr lang="en-US" altLang="zh-TW" sz="1100" dirty="0"/>
              <a:t>))</a:t>
            </a:r>
          </a:p>
          <a:p>
            <a:pPr marL="0" indent="0" algn="l"/>
            <a:r>
              <a:rPr lang="en-US" altLang="zh-TW" sz="1100" dirty="0"/>
              <a:t>for </a:t>
            </a:r>
            <a:r>
              <a:rPr lang="en-US" altLang="zh-TW" sz="1100" dirty="0" err="1"/>
              <a:t>i</a:t>
            </a:r>
            <a:r>
              <a:rPr lang="en-US" altLang="zh-TW" sz="1100" dirty="0"/>
              <a:t> in range(</a:t>
            </a:r>
            <a:r>
              <a:rPr lang="en-US" altLang="zh-TW" sz="1100" dirty="0" err="1"/>
              <a:t>len</a:t>
            </a:r>
            <a:r>
              <a:rPr lang="en-US" altLang="zh-TW" sz="1100" dirty="0"/>
              <a:t>(</a:t>
            </a:r>
            <a:r>
              <a:rPr lang="en-US" altLang="zh-TW" sz="1100" dirty="0" err="1"/>
              <a:t>model.layers</a:t>
            </a:r>
            <a:r>
              <a:rPr lang="en-US" altLang="zh-TW" sz="1100" dirty="0"/>
              <a:t>)):</a:t>
            </a:r>
          </a:p>
          <a:p>
            <a:pPr marL="0" indent="0" algn="l"/>
            <a:r>
              <a:rPr lang="zh-TW" altLang="en-US" sz="1100" dirty="0"/>
              <a:t>　　</a:t>
            </a:r>
            <a:r>
              <a:rPr lang="en-US" altLang="zh-TW" sz="1100" dirty="0"/>
              <a:t>print(</a:t>
            </a:r>
            <a:r>
              <a:rPr lang="en-US" altLang="zh-TW" sz="1100" dirty="0" err="1"/>
              <a:t>i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model.layers</a:t>
            </a:r>
            <a:r>
              <a:rPr lang="en-US" altLang="zh-TW" sz="1100" dirty="0"/>
              <a:t>[</a:t>
            </a:r>
            <a:r>
              <a:rPr lang="en-US" altLang="zh-TW" sz="1100" dirty="0" err="1"/>
              <a:t>i</a:t>
            </a:r>
            <a:r>
              <a:rPr lang="en-US" altLang="zh-TW" sz="1100" dirty="0"/>
              <a:t>])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7E558D-C4DD-49C0-4205-19F272D5A34D}"/>
              </a:ext>
            </a:extLst>
          </p:cNvPr>
          <p:cNvSpPr/>
          <p:nvPr/>
        </p:nvSpPr>
        <p:spPr>
          <a:xfrm>
            <a:off x="5410197" y="318004"/>
            <a:ext cx="2452255" cy="998826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847;p65">
            <a:extLst>
              <a:ext uri="{FF2B5EF4-FFF2-40B4-BE49-F238E27FC236}">
                <a16:creationId xmlns:a16="http://schemas.microsoft.com/office/drawing/2014/main" id="{EFA891DD-B220-55BA-2EE2-05C062CE5041}"/>
              </a:ext>
            </a:extLst>
          </p:cNvPr>
          <p:cNvSpPr txBox="1">
            <a:spLocks/>
          </p:cNvSpPr>
          <p:nvPr/>
        </p:nvSpPr>
        <p:spPr>
          <a:xfrm>
            <a:off x="865907" y="1421931"/>
            <a:ext cx="4232562" cy="69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模型共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8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層，需凍結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0~3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層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for </a:t>
            </a:r>
            <a:r>
              <a:rPr lang="en-US" altLang="zh-TW" sz="1100" dirty="0" err="1"/>
              <a:t>i</a:t>
            </a:r>
            <a:r>
              <a:rPr lang="en-US" altLang="zh-TW" sz="1100" dirty="0"/>
              <a:t> in range(4):</a:t>
            </a:r>
          </a:p>
          <a:p>
            <a:pPr marL="0" indent="0" algn="l"/>
            <a:r>
              <a:rPr lang="zh-TW" altLang="en-US" sz="1100" dirty="0"/>
              <a:t>　　</a:t>
            </a:r>
            <a:r>
              <a:rPr lang="en-US" altLang="zh-TW" sz="1100" dirty="0" err="1"/>
              <a:t>model.layers</a:t>
            </a:r>
            <a:r>
              <a:rPr lang="en-US" altLang="zh-TW" sz="1100" dirty="0"/>
              <a:t>[</a:t>
            </a:r>
            <a:r>
              <a:rPr lang="en-US" altLang="zh-TW" sz="1100" dirty="0" err="1"/>
              <a:t>i</a:t>
            </a:r>
            <a:r>
              <a:rPr lang="en-US" altLang="zh-TW" sz="1100" dirty="0"/>
              <a:t>].trainable = False</a:t>
            </a:r>
          </a:p>
        </p:txBody>
      </p:sp>
      <p:sp>
        <p:nvSpPr>
          <p:cNvPr id="4" name="Google Shape;847;p65">
            <a:extLst>
              <a:ext uri="{FF2B5EF4-FFF2-40B4-BE49-F238E27FC236}">
                <a16:creationId xmlns:a16="http://schemas.microsoft.com/office/drawing/2014/main" id="{CB9674C4-2FB8-DEAF-8268-9C22A251EE08}"/>
              </a:ext>
            </a:extLst>
          </p:cNvPr>
          <p:cNvSpPr txBox="1">
            <a:spLocks/>
          </p:cNvSpPr>
          <p:nvPr/>
        </p:nvSpPr>
        <p:spPr>
          <a:xfrm>
            <a:off x="865907" y="2322586"/>
            <a:ext cx="423256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需再次編譯模型才能訓練第二個轉移學習的分類模型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 err="1"/>
              <a:t>model.compile</a:t>
            </a:r>
            <a:r>
              <a:rPr lang="en-US" altLang="zh-TW" sz="1100" dirty="0"/>
              <a:t>(loss=“</a:t>
            </a:r>
            <a:r>
              <a:rPr lang="en-US" altLang="zh-TW" sz="1100" dirty="0" err="1"/>
              <a:t>categorical_crossentropy</a:t>
            </a:r>
            <a:r>
              <a:rPr lang="en-US" altLang="zh-TW" sz="1100" dirty="0"/>
              <a:t>”, optimizer=“</a:t>
            </a:r>
            <a:r>
              <a:rPr lang="en-US" altLang="zh-TW" sz="1100" dirty="0" err="1"/>
              <a:t>adam</a:t>
            </a:r>
            <a:r>
              <a:rPr lang="en-US" altLang="zh-TW" sz="1100" dirty="0"/>
              <a:t>”, metrics=[“</a:t>
            </a:r>
            <a:r>
              <a:rPr lang="en-US" altLang="zh-TW" sz="1100" dirty="0" err="1"/>
              <a:t>accurancy</a:t>
            </a:r>
            <a:r>
              <a:rPr lang="en-US" altLang="zh-TW" sz="1100" dirty="0"/>
              <a:t>”]</a:t>
            </a:r>
          </a:p>
          <a:p>
            <a:pPr marL="0" indent="0" algn="l"/>
            <a:r>
              <a:rPr lang="en-US" altLang="zh-TW" sz="1100" dirty="0"/>
              <a:t>history = </a:t>
            </a:r>
            <a:r>
              <a:rPr lang="en-US" altLang="zh-TW" sz="1100" dirty="0" err="1"/>
              <a:t>model.fit</a:t>
            </a:r>
            <a:r>
              <a:rPr lang="en-US" altLang="zh-TW" sz="1100" dirty="0"/>
              <a:t>(X_train_gte5, Y_train_gte5, </a:t>
            </a:r>
            <a:r>
              <a:rPr lang="en-US" altLang="zh-TW" sz="1100" dirty="0" err="1"/>
              <a:t>validation_spilt</a:t>
            </a:r>
            <a:r>
              <a:rPr lang="en-US" altLang="zh-TW" sz="1100" dirty="0"/>
              <a:t>=0.2, epochs=5, </a:t>
            </a:r>
            <a:r>
              <a:rPr lang="en-US" altLang="zh-TW" sz="1100" dirty="0" err="1"/>
              <a:t>batch_size</a:t>
            </a:r>
            <a:r>
              <a:rPr lang="en-US" altLang="zh-TW" sz="1100" dirty="0"/>
              <a:t>=128, verbose=2)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3501771-9D2B-F58B-24E5-1A1DF0E5C498}"/>
              </a:ext>
            </a:extLst>
          </p:cNvPr>
          <p:cNvSpPr/>
          <p:nvPr/>
        </p:nvSpPr>
        <p:spPr>
          <a:xfrm>
            <a:off x="5410197" y="2356573"/>
            <a:ext cx="2452255" cy="998826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847;p65">
            <a:extLst>
              <a:ext uri="{FF2B5EF4-FFF2-40B4-BE49-F238E27FC236}">
                <a16:creationId xmlns:a16="http://schemas.microsoft.com/office/drawing/2014/main" id="{B9430589-B66A-1A7D-071F-87FEA27B16D4}"/>
              </a:ext>
            </a:extLst>
          </p:cNvPr>
          <p:cNvSpPr txBox="1">
            <a:spLocks/>
          </p:cNvSpPr>
          <p:nvPr/>
        </p:nvSpPr>
        <p:spPr>
          <a:xfrm>
            <a:off x="865907" y="3591252"/>
            <a:ext cx="4232561" cy="68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評估模型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loss, </a:t>
            </a:r>
            <a:r>
              <a:rPr lang="en-US" altLang="zh-TW" sz="1100" dirty="0" err="1"/>
              <a:t>accurancy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model.evaluate</a:t>
            </a:r>
            <a:r>
              <a:rPr lang="en-US" altLang="zh-TW" sz="1100" dirty="0"/>
              <a:t>(X_test_gte5, Y_test_gte5)</a:t>
            </a:r>
          </a:p>
          <a:p>
            <a:pPr marL="0" indent="0" algn="l"/>
            <a:r>
              <a:rPr lang="en-US" altLang="zh-TW" sz="1100" dirty="0"/>
              <a:t>print(“</a:t>
            </a:r>
            <a:r>
              <a:rPr lang="zh-TW" altLang="en-US" sz="1100" dirty="0"/>
              <a:t>測試資料集的準確度 </a:t>
            </a:r>
            <a:r>
              <a:rPr lang="en-US" altLang="zh-TW" sz="1100" dirty="0"/>
              <a:t>= {:.2f}”.format(</a:t>
            </a:r>
            <a:r>
              <a:rPr lang="en-US" altLang="zh-TW" sz="1100" dirty="0" err="1"/>
              <a:t>accurancy</a:t>
            </a:r>
            <a:r>
              <a:rPr lang="en-US" altLang="zh-TW" sz="1100" dirty="0"/>
              <a:t>))</a:t>
            </a:r>
          </a:p>
        </p:txBody>
      </p:sp>
      <p:sp>
        <p:nvSpPr>
          <p:cNvPr id="7" name="Google Shape;847;p65">
            <a:extLst>
              <a:ext uri="{FF2B5EF4-FFF2-40B4-BE49-F238E27FC236}">
                <a16:creationId xmlns:a16="http://schemas.microsoft.com/office/drawing/2014/main" id="{4C859A24-6C0E-8244-A391-172496BE54D1}"/>
              </a:ext>
            </a:extLst>
          </p:cNvPr>
          <p:cNvSpPr txBox="1">
            <a:spLocks/>
          </p:cNvSpPr>
          <p:nvPr/>
        </p:nvSpPr>
        <p:spPr>
          <a:xfrm>
            <a:off x="4997036" y="3729472"/>
            <a:ext cx="3281057" cy="4041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800" dirty="0"/>
              <a:t>4861/4861</a:t>
            </a:r>
            <a:r>
              <a:rPr lang="zh-TW" altLang="en-US" sz="800" dirty="0"/>
              <a:t> </a:t>
            </a:r>
            <a:r>
              <a:rPr lang="en-US" altLang="zh-TW" sz="800" dirty="0"/>
              <a:t>[==============================] – 0s 99us/step</a:t>
            </a:r>
          </a:p>
          <a:p>
            <a:pPr marL="0" indent="0" algn="l"/>
            <a:r>
              <a:rPr lang="zh-TW" altLang="en-US" sz="800" dirty="0"/>
              <a:t>測試資料集的值準確度 </a:t>
            </a:r>
            <a:r>
              <a:rPr lang="en-US" altLang="zh-TW" sz="800" dirty="0"/>
              <a:t>=</a:t>
            </a:r>
            <a:r>
              <a:rPr lang="zh-TW" altLang="en-US" sz="800" dirty="0"/>
              <a:t> </a:t>
            </a:r>
            <a:r>
              <a:rPr lang="en-US" altLang="zh-TW" sz="800" dirty="0"/>
              <a:t>0.98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EA7A00-F0F7-BF65-8AA2-C1F195F62FAE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D529F1BA-A99A-E723-A110-5C2DC2C3E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3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98"/>
    </mc:Choice>
    <mc:Fallback>
      <p:transition spd="slow" advTm="22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2" x="4121150" y="954088"/>
          <p14:tracePt t="266" x="4135438" y="954088"/>
          <p14:tracePt t="270" x="4148138" y="954088"/>
          <p14:tracePt t="275" x="4160838" y="960438"/>
          <p14:tracePt t="277" x="4175125" y="960438"/>
          <p14:tracePt t="310" x="4313238" y="974725"/>
          <p14:tracePt t="332" x="4492625" y="981075"/>
          <p14:tracePt t="341" x="4592638" y="987425"/>
          <p14:tracePt t="345" x="4624388" y="987425"/>
          <p14:tracePt t="348" x="4651375" y="1000125"/>
          <p14:tracePt t="354" x="4691063" y="1000125"/>
          <p14:tracePt t="357" x="4737100" y="1008063"/>
          <p14:tracePt t="360" x="4764088" y="1008063"/>
          <p14:tracePt t="364" x="4803775" y="1008063"/>
          <p14:tracePt t="370" x="4837113" y="1014413"/>
          <p14:tracePt t="375" x="4864100" y="1014413"/>
          <p14:tracePt t="376" x="4910138" y="1020763"/>
          <p14:tracePt t="380" x="4937125" y="1020763"/>
          <p14:tracePt t="386" x="4968875" y="1020763"/>
          <p14:tracePt t="388" x="4989513" y="1027113"/>
          <p14:tracePt t="393" x="5008563" y="1033463"/>
          <p14:tracePt t="397" x="5029200" y="1033463"/>
          <p14:tracePt t="405" x="5056188" y="1047750"/>
          <p14:tracePt t="409" x="5089525" y="1054100"/>
          <p14:tracePt t="412" x="5095875" y="1054100"/>
          <p14:tracePt t="421" x="5121275" y="1054100"/>
          <p14:tracePt t="429" x="5129213" y="1054100"/>
          <p14:tracePt t="433" x="5135563" y="1060450"/>
          <p14:tracePt t="440" x="5141913" y="1060450"/>
          <p14:tracePt t="449" x="5148263" y="1060450"/>
          <p14:tracePt t="454" x="5148263" y="1066800"/>
          <p14:tracePt t="458" x="5154613" y="1066800"/>
          <p14:tracePt t="477" x="5160963" y="1066800"/>
          <p14:tracePt t="480" x="5168900" y="1073150"/>
          <p14:tracePt t="489" x="5175250" y="1081088"/>
          <p14:tracePt t="524" x="5181600" y="1087438"/>
          <p14:tracePt t="537" x="5187950" y="1087438"/>
          <p14:tracePt t="545" x="5187950" y="1093788"/>
          <p14:tracePt t="549" x="5194300" y="1093788"/>
          <p14:tracePt t="560" x="5194300" y="1100138"/>
          <p14:tracePt t="569" x="5194300" y="1106488"/>
          <p14:tracePt t="573" x="5202238" y="1112838"/>
          <p14:tracePt t="581" x="5208588" y="1120775"/>
          <p14:tracePt t="590" x="5208588" y="1127125"/>
          <p14:tracePt t="593" x="5214938" y="1127125"/>
          <p14:tracePt t="603" x="5221288" y="1133475"/>
          <p14:tracePt t="606" x="5227638" y="1139825"/>
          <p14:tracePt t="612" x="5227638" y="1146175"/>
          <p14:tracePt t="619" x="5233988" y="1152525"/>
          <p14:tracePt t="624" x="5233988" y="1160463"/>
          <p14:tracePt t="628" x="5233988" y="1166813"/>
          <p14:tracePt t="637" x="5241925" y="1166813"/>
          <p14:tracePt t="641" x="5241925" y="1173163"/>
          <p14:tracePt t="649" x="5248275" y="1179513"/>
          <p14:tracePt t="660" x="5248275" y="1185863"/>
          <p14:tracePt t="669" x="5248275" y="1193800"/>
          <p14:tracePt t="676" x="5254625" y="1200150"/>
          <p14:tracePt t="685" x="5260975" y="1206500"/>
          <p14:tracePt t="703" x="5267325" y="1212850"/>
          <p14:tracePt t="761" x="5267325" y="1219200"/>
          <p14:tracePt t="770" x="5267325" y="1225550"/>
          <p14:tracePt t="964" x="5267325" y="1233488"/>
          <p14:tracePt t="1000" x="5267325" y="1239838"/>
          <p14:tracePt t="1008" x="5267325" y="1246188"/>
          <p14:tracePt t="1044" x="5267325" y="1252538"/>
          <p14:tracePt t="1124" x="5267325" y="1258888"/>
          <p14:tracePt t="1132" x="5260975" y="1258888"/>
          <p14:tracePt t="1137" x="5260975" y="1265238"/>
          <p14:tracePt t="1144" x="5254625" y="1273175"/>
          <p14:tracePt t="1160" x="5248275" y="1273175"/>
          <p14:tracePt t="1169" x="5241925" y="1273175"/>
          <p14:tracePt t="1176" x="5233988" y="1279525"/>
          <p14:tracePt t="1180" x="5227638" y="1279525"/>
          <p14:tracePt t="1186" x="5221288" y="1285875"/>
          <p14:tracePt t="1192" x="5214938" y="1285875"/>
          <p14:tracePt t="1196" x="5208588" y="1285875"/>
          <p14:tracePt t="1204" x="5202238" y="1285875"/>
          <p14:tracePt t="1217" x="5194300" y="1285875"/>
          <p14:tracePt t="1220" x="5187950" y="1285875"/>
          <p14:tracePt t="1228" x="5175250" y="1285875"/>
          <p14:tracePt t="1236" x="5168900" y="1285875"/>
          <p14:tracePt t="1240" x="5160963" y="1285875"/>
          <p14:tracePt t="1248" x="5154613" y="1285875"/>
          <p14:tracePt t="1253" x="5148263" y="1285875"/>
          <p14:tracePt t="1360" x="5141913" y="1285875"/>
          <p14:tracePt t="1384" x="5141913" y="1292225"/>
          <p14:tracePt t="1404" x="5141913" y="1298575"/>
          <p14:tracePt t="4193" x="5135563" y="1298575"/>
          <p14:tracePt t="4202" x="5129213" y="1298575"/>
          <p14:tracePt t="4206" x="5129213" y="1306513"/>
          <p14:tracePt t="4209" x="5121275" y="1306513"/>
          <p14:tracePt t="4225" x="5121275" y="1298575"/>
          <p14:tracePt t="4236" x="5114925" y="1292225"/>
          <p14:tracePt t="4310" x="5114925" y="1285875"/>
          <p14:tracePt t="4318" x="5114925" y="1279525"/>
          <p14:tracePt t="4369" x="5114925" y="1273175"/>
          <p14:tracePt t="4562" x="5108575" y="1265238"/>
          <p14:tracePt t="4568" x="5108575" y="1258888"/>
          <p14:tracePt t="4581" x="5102225" y="1252538"/>
          <p14:tracePt t="4589" x="5095875" y="1252538"/>
          <p14:tracePt t="4782" x="5089525" y="1246188"/>
          <p14:tracePt t="5671" x="5081588" y="1239838"/>
          <p14:tracePt t="5699" x="5075238" y="1239838"/>
          <p14:tracePt t="5705" x="5068888" y="1239838"/>
          <p14:tracePt t="5709" x="5062538" y="1239838"/>
          <p14:tracePt t="5713" x="5056188" y="1239838"/>
          <p14:tracePt t="5717" x="5049838" y="1239838"/>
          <p14:tracePt t="5721" x="5041900" y="1239838"/>
          <p14:tracePt t="5737" x="5035550" y="1239838"/>
          <p14:tracePt t="5793" x="5029200" y="1239838"/>
          <p14:tracePt t="5898" x="5022850" y="1233488"/>
          <p14:tracePt t="5966" x="5016500" y="1233488"/>
          <p14:tracePt t="5983" x="5008563" y="1233488"/>
          <p14:tracePt t="5986" x="5008563" y="1225550"/>
          <p14:tracePt t="5989" x="5002213" y="1225550"/>
          <p14:tracePt t="5993" x="5002213" y="1219200"/>
          <p14:tracePt t="6001" x="5002213" y="1212850"/>
          <p14:tracePt t="6012" x="5002213" y="1206500"/>
          <p14:tracePt t="6024" x="4995863" y="1200150"/>
          <p14:tracePt t="6061" x="4989513" y="1200150"/>
          <p14:tracePt t="6068" x="4983163" y="1200150"/>
          <p14:tracePt t="7163" x="4976813" y="1193800"/>
          <p14:tracePt t="7174" x="4976813" y="1185863"/>
          <p14:tracePt t="7178" x="4976813" y="1173163"/>
          <p14:tracePt t="7185" x="4976813" y="1160463"/>
          <p14:tracePt t="7189" x="4976813" y="1146175"/>
          <p14:tracePt t="7193" x="4976813" y="1139825"/>
          <p14:tracePt t="7197" x="4976813" y="1133475"/>
          <p14:tracePt t="7201" x="4983163" y="1127125"/>
          <p14:tracePt t="7204" x="4989513" y="1120775"/>
          <p14:tracePt t="7209" x="4989513" y="1112838"/>
          <p14:tracePt t="7213" x="4989513" y="1106488"/>
          <p14:tracePt t="7217" x="4995863" y="1093788"/>
          <p14:tracePt t="7221" x="5002213" y="1081088"/>
          <p14:tracePt t="7225" x="5002213" y="1066800"/>
          <p14:tracePt t="7229" x="5008563" y="1060450"/>
          <p14:tracePt t="7233" x="5016500" y="1047750"/>
          <p14:tracePt t="7236" x="5016500" y="1041400"/>
          <p14:tracePt t="7240" x="5016500" y="1033463"/>
          <p14:tracePt t="7243" x="5022850" y="1027113"/>
          <p14:tracePt t="7250" x="5029200" y="1008063"/>
          <p14:tracePt t="7252" x="5035550" y="993775"/>
          <p14:tracePt t="7261" x="5041900" y="974725"/>
          <p14:tracePt t="7265" x="5049838" y="960438"/>
          <p14:tracePt t="7268" x="5056188" y="947738"/>
          <p14:tracePt t="7273" x="5056188" y="941388"/>
          <p14:tracePt t="7277" x="5068888" y="928688"/>
          <p14:tracePt t="7282" x="5075238" y="914400"/>
          <p14:tracePt t="7284" x="5081588" y="901700"/>
          <p14:tracePt t="7288" x="5102225" y="887413"/>
          <p14:tracePt t="7293" x="5108575" y="868363"/>
          <p14:tracePt t="7296" x="5129213" y="855663"/>
          <p14:tracePt t="7300" x="5141913" y="835025"/>
          <p14:tracePt t="7304" x="5168900" y="808038"/>
          <p14:tracePt t="7308" x="5181600" y="795338"/>
          <p14:tracePt t="7313" x="5202238" y="776288"/>
          <p14:tracePt t="7317" x="5227638" y="749300"/>
          <p14:tracePt t="7321" x="5248275" y="735013"/>
          <p14:tracePt t="7324" x="5281613" y="709613"/>
          <p14:tracePt t="7329" x="5300663" y="688975"/>
          <p14:tracePt t="7333" x="5327650" y="676275"/>
          <p14:tracePt t="7336" x="5346700" y="649288"/>
          <p14:tracePt t="7340" x="5380038" y="636588"/>
          <p14:tracePt t="7344" x="5407025" y="609600"/>
          <p14:tracePt t="7349" x="5459413" y="590550"/>
          <p14:tracePt t="7353" x="5507038" y="563563"/>
          <p14:tracePt t="7357" x="5553075" y="550863"/>
          <p14:tracePt t="7361" x="5611813" y="530225"/>
          <p14:tracePt t="7366" x="5638800" y="517525"/>
          <p14:tracePt t="7368" x="5684838" y="503238"/>
          <p14:tracePt t="7371" x="5718175" y="484188"/>
          <p14:tracePt t="7377" x="5764213" y="469900"/>
          <p14:tracePt t="7383" x="5811838" y="450850"/>
          <p14:tracePt t="7385" x="5851525" y="430213"/>
          <p14:tracePt t="7388" x="5897563" y="411163"/>
          <p14:tracePt t="7392" x="5930900" y="398463"/>
          <p14:tracePt t="7396" x="5976938" y="390525"/>
          <p14:tracePt t="7401" x="6003925" y="384175"/>
          <p14:tracePt t="7405" x="6035675" y="365125"/>
          <p14:tracePt t="7408" x="6083300" y="357188"/>
          <p14:tracePt t="7412" x="6122988" y="344488"/>
          <p14:tracePt t="7418" x="6169025" y="338138"/>
          <p14:tracePt t="7420" x="6221413" y="331788"/>
          <p14:tracePt t="7424" x="6275388" y="331788"/>
          <p14:tracePt t="7428" x="6334125" y="317500"/>
          <p14:tracePt t="7432" x="6388100" y="317500"/>
          <p14:tracePt t="7435" x="6440488" y="311150"/>
          <p14:tracePt t="7440" x="6507163" y="311150"/>
          <p14:tracePt t="7443" x="6565900" y="311150"/>
          <p14:tracePt t="7446" x="6632575" y="311150"/>
          <p14:tracePt t="7452" x="6699250" y="311150"/>
          <p14:tracePt t="7454" x="6751638" y="311150"/>
          <p14:tracePt t="7458" x="6818313" y="311150"/>
          <p14:tracePt t="7463" x="6884988" y="311150"/>
          <p14:tracePt t="7467" x="6937375" y="311150"/>
          <p14:tracePt t="7470" x="7004050" y="311150"/>
          <p14:tracePt t="7477" x="7077075" y="311150"/>
          <p14:tracePt t="7478" x="7142163" y="325438"/>
          <p14:tracePt t="7483" x="7223125" y="331788"/>
          <p14:tracePt t="7487" x="7294563" y="365125"/>
          <p14:tracePt t="7491" x="7375525" y="377825"/>
          <p14:tracePt t="7494" x="7446963" y="398463"/>
          <p14:tracePt t="7499" x="7513638" y="417513"/>
          <p14:tracePt t="7503" x="7586663" y="423863"/>
          <p14:tracePt t="7507" x="7653338" y="444500"/>
          <p14:tracePt t="7510" x="7712075" y="463550"/>
          <p14:tracePt t="7517" x="7766050" y="484188"/>
          <p14:tracePt t="7519" x="7824788" y="503238"/>
          <p14:tracePt t="7522" x="7878763" y="509588"/>
          <p14:tracePt t="7526" x="7924800" y="530225"/>
          <p14:tracePt t="7532" x="7985125" y="550863"/>
          <p14:tracePt t="7534" x="8031163" y="563563"/>
          <p14:tracePt t="7540" x="8070850" y="582613"/>
          <p14:tracePt t="7544" x="8110538" y="609600"/>
          <p14:tracePt t="7547" x="8143875" y="636588"/>
          <p14:tracePt t="7551" x="8156575" y="649288"/>
          <p14:tracePt t="7554" x="8177213" y="669925"/>
          <p14:tracePt t="7558" x="8183563" y="688975"/>
          <p14:tracePt t="7563" x="8202613" y="703263"/>
          <p14:tracePt t="7567" x="8208963" y="715963"/>
          <p14:tracePt t="7571" x="8216900" y="728663"/>
          <p14:tracePt t="7574" x="8223250" y="749300"/>
          <p14:tracePt t="7578" x="8223250" y="768350"/>
          <p14:tracePt t="7584" x="8223250" y="788988"/>
          <p14:tracePt t="7586" x="8223250" y="822325"/>
          <p14:tracePt t="7590" x="8223250" y="855663"/>
          <p14:tracePt t="7595" x="8208963" y="881063"/>
          <p14:tracePt t="7599" x="8196263" y="908050"/>
          <p14:tracePt t="7603" x="8183563" y="928688"/>
          <p14:tracePt t="7607" x="8169275" y="947738"/>
          <p14:tracePt t="7610" x="8156575" y="960438"/>
          <p14:tracePt t="7617" x="8137525" y="993775"/>
          <p14:tracePt t="7619" x="8110538" y="1027113"/>
          <p14:tracePt t="7622" x="8070850" y="1081088"/>
          <p14:tracePt t="7626" x="8037513" y="1127125"/>
          <p14:tracePt t="7630" x="7985125" y="1173163"/>
          <p14:tracePt t="7634" x="7951788" y="1212850"/>
          <p14:tracePt t="7639" x="7904163" y="1258888"/>
          <p14:tracePt t="7642" x="7851775" y="1306513"/>
          <p14:tracePt t="7647" x="7793038" y="1358900"/>
          <p14:tracePt t="7651" x="7732713" y="1411288"/>
          <p14:tracePt t="7654" x="7672388" y="1450975"/>
          <p14:tracePt t="7658" x="7599363" y="1490663"/>
          <p14:tracePt t="7663" x="7540625" y="1530350"/>
          <p14:tracePt t="7667" x="7480300" y="1571625"/>
          <p14:tracePt t="7670" x="7407275" y="1603375"/>
          <p14:tracePt t="7675" x="7348538" y="1643063"/>
          <p14:tracePt t="7678" x="7275513" y="1670050"/>
          <p14:tracePt t="7683" x="7208838" y="1690688"/>
          <p14:tracePt t="7686" x="7135813" y="1709738"/>
          <p14:tracePt t="7690" x="7070725" y="1730375"/>
          <p14:tracePt t="7695" x="6983413" y="1749425"/>
          <p14:tracePt t="7699" x="6904038" y="1770063"/>
          <p14:tracePt t="7703" x="6797675" y="1782763"/>
          <p14:tracePt t="7707" x="6692900" y="1803400"/>
          <p14:tracePt t="7711" x="6586538" y="1803400"/>
          <p14:tracePt t="7716" x="6453188" y="1816100"/>
          <p14:tracePt t="7718" x="6308725" y="1816100"/>
          <p14:tracePt t="7722" x="6162675" y="1809750"/>
          <p14:tracePt t="7727" x="5995988" y="1795463"/>
          <p14:tracePt t="7733" x="5818188" y="1776413"/>
          <p14:tracePt t="7735" x="5659438" y="1736725"/>
          <p14:tracePt t="7738" x="5499100" y="1703388"/>
          <p14:tracePt t="7743" x="5334000" y="1651000"/>
          <p14:tracePt t="7747" x="5187950" y="1590675"/>
          <p14:tracePt t="7751" x="5068888" y="1530350"/>
          <p14:tracePt t="7754" x="4943475" y="1477963"/>
          <p14:tracePt t="7758" x="4830763" y="1419225"/>
          <p14:tracePt t="7763" x="4730750" y="1346200"/>
          <p14:tracePt t="7767" x="4632325" y="1279525"/>
          <p14:tracePt t="7771" x="4551363" y="1225550"/>
          <p14:tracePt t="7774" x="4465638" y="1160463"/>
          <p14:tracePt t="7779" x="4386263" y="1093788"/>
          <p14:tracePt t="7784" x="4327525" y="1033463"/>
          <p14:tracePt t="7787" x="4267200" y="960438"/>
          <p14:tracePt t="7791" x="4214813" y="901700"/>
          <p14:tracePt t="7794" x="4160838" y="841375"/>
          <p14:tracePt t="7799" x="4121150" y="788988"/>
          <p14:tracePt t="7802" x="4081463" y="728663"/>
          <p14:tracePt t="7806" x="4068763" y="688975"/>
          <p14:tracePt t="7811" x="4041775" y="642938"/>
          <p14:tracePt t="7816" x="4022725" y="596900"/>
          <p14:tracePt t="7819" x="4014788" y="563563"/>
          <p14:tracePt t="7822" x="3995738" y="530225"/>
          <p14:tracePt t="7826" x="3989388" y="503238"/>
          <p14:tracePt t="7832" x="3983038" y="477838"/>
          <p14:tracePt t="7834" x="3975100" y="463550"/>
          <p14:tracePt t="7839" x="3975100" y="444500"/>
          <p14:tracePt t="7843" x="3975100" y="438150"/>
          <p14:tracePt t="7848" x="3975100" y="430213"/>
          <p14:tracePt t="7851" x="3975100" y="423863"/>
          <p14:tracePt t="7862" x="3975100" y="417513"/>
          <p14:tracePt t="7867" x="3975100" y="411163"/>
          <p14:tracePt t="7874" x="3983038" y="411163"/>
          <p14:tracePt t="7907" x="3989388" y="411163"/>
          <p14:tracePt t="7911" x="3995738" y="411163"/>
          <p14:tracePt t="7917" x="3995738" y="417513"/>
          <p14:tracePt t="7918" x="4002088" y="417513"/>
          <p14:tracePt t="7922" x="4002088" y="430213"/>
          <p14:tracePt t="7927" x="4002088" y="444500"/>
          <p14:tracePt t="7932" x="4002088" y="463550"/>
          <p14:tracePt t="7934" x="4002088" y="490538"/>
          <p14:tracePt t="7938" x="4002088" y="509588"/>
          <p14:tracePt t="7943" x="4002088" y="530225"/>
          <p14:tracePt t="7947" x="4002088" y="563563"/>
          <p14:tracePt t="7951" x="4002088" y="590550"/>
          <p14:tracePt t="7954" x="3995738" y="622300"/>
          <p14:tracePt t="7958" x="3989388" y="649288"/>
          <p14:tracePt t="7963" x="3968750" y="676275"/>
          <p14:tracePt t="7966" x="3956050" y="709613"/>
          <p14:tracePt t="7970" x="3949700" y="728663"/>
          <p14:tracePt t="7974" x="3935413" y="749300"/>
          <p14:tracePt t="7979" x="3916363" y="776288"/>
          <p14:tracePt t="7984" x="3902075" y="795338"/>
          <p14:tracePt t="7986" x="3895725" y="808038"/>
          <p14:tracePt t="7990" x="3889375" y="828675"/>
          <p14:tracePt t="7994" x="3876675" y="841375"/>
          <p14:tracePt t="7999" x="3870325" y="855663"/>
          <p14:tracePt t="8002" x="3862388" y="868363"/>
          <p14:tracePt t="8008" x="3856038" y="887413"/>
          <p14:tracePt t="8012" x="3849688" y="901700"/>
          <p14:tracePt t="8018" x="3836988" y="914400"/>
          <p14:tracePt t="8034" x="3810000" y="954088"/>
          <p14:tracePt t="8043" x="3803650" y="960438"/>
          <p14:tracePt t="8047" x="3803650" y="968375"/>
          <p14:tracePt t="8051" x="3797300" y="981075"/>
          <p14:tracePt t="8063" x="3789363" y="987425"/>
          <p14:tracePt t="8067" x="3789363" y="993775"/>
          <p14:tracePt t="8071" x="3783013" y="1000125"/>
          <p14:tracePt t="8074" x="3770313" y="1008063"/>
          <p14:tracePt t="8079" x="3763963" y="1008063"/>
          <p14:tracePt t="8084" x="3757613" y="1014413"/>
          <p14:tracePt t="8086" x="3749675" y="1020763"/>
          <p14:tracePt t="8091" x="3743325" y="1033463"/>
          <p14:tracePt t="8094" x="3730625" y="1041400"/>
          <p14:tracePt t="8100" x="3724275" y="1054100"/>
          <p14:tracePt t="8103" x="3709988" y="1060450"/>
          <p14:tracePt t="8107" x="3697288" y="1073150"/>
          <p14:tracePt t="8111" x="3684588" y="1087438"/>
          <p14:tracePt t="8116" x="3670300" y="1106488"/>
          <p14:tracePt t="8118" x="3644900" y="1120775"/>
          <p14:tracePt t="8123" x="3624263" y="1139825"/>
          <p14:tracePt t="8127" x="3611563" y="1160463"/>
          <p14:tracePt t="8133" x="3584575" y="1173163"/>
          <p14:tracePt t="8135" x="3571875" y="1200150"/>
          <p14:tracePt t="8138" x="3551238" y="1212850"/>
          <p14:tracePt t="8142" x="3538538" y="1225550"/>
          <p14:tracePt t="8146" x="3525838" y="1239838"/>
          <p14:tracePt t="8151" x="3505200" y="1265238"/>
          <p14:tracePt t="8155" x="3484563" y="1279525"/>
          <p14:tracePt t="8159" x="3471863" y="1292225"/>
          <p14:tracePt t="8163" x="3459163" y="1306513"/>
          <p14:tracePt t="8167" x="3432175" y="1319213"/>
          <p14:tracePt t="8171" x="3413125" y="1338263"/>
          <p14:tracePt t="8174" x="3392488" y="1358900"/>
          <p14:tracePt t="8179" x="3373438" y="1371600"/>
          <p14:tracePt t="8184" x="3352800" y="1385888"/>
          <p14:tracePt t="8186" x="3332163" y="1404938"/>
          <p14:tracePt t="8191" x="3306763" y="1419225"/>
          <p14:tracePt t="8194" x="3286125" y="1431925"/>
          <p14:tracePt t="8199" x="3252788" y="1450975"/>
          <p14:tracePt t="8202" x="3233738" y="1458913"/>
          <p14:tracePt t="8207" x="3206750" y="1471613"/>
          <p14:tracePt t="8211" x="3187700" y="1477963"/>
          <p14:tracePt t="8216" x="3154363" y="1490663"/>
          <p14:tracePt t="8218" x="3133725" y="1498600"/>
          <p14:tracePt t="8222" x="3100388" y="1511300"/>
          <p14:tracePt t="8226" x="3074988" y="1517650"/>
          <p14:tracePt t="8233" x="3041650" y="1524000"/>
          <p14:tracePt t="8235" x="3014663" y="1530350"/>
          <p14:tracePt t="8238" x="3001963" y="1538288"/>
          <p14:tracePt t="8242" x="2974975" y="1544638"/>
          <p14:tracePt t="8246" x="2962275" y="1544638"/>
          <p14:tracePt t="8251" x="2947988" y="1544638"/>
          <p14:tracePt t="8254" x="2935288" y="1550988"/>
          <p14:tracePt t="8258" x="2922588" y="1550988"/>
          <p14:tracePt t="8263" x="2901950" y="1557338"/>
          <p14:tracePt t="8267" x="2889250" y="1557338"/>
          <p14:tracePt t="8271" x="2874963" y="1563688"/>
          <p14:tracePt t="8274" x="2862263" y="1563688"/>
          <p14:tracePt t="8279" x="2849563" y="1563688"/>
          <p14:tracePt t="8283" x="2835275" y="1571625"/>
          <p14:tracePt t="8286" x="2822575" y="1577975"/>
          <p14:tracePt t="8290" x="2809875" y="1577975"/>
          <p14:tracePt t="8294" x="2803525" y="1584325"/>
          <p14:tracePt t="8307" x="2795588" y="1584325"/>
          <p14:tracePt t="8311" x="2789238" y="1584325"/>
          <p14:tracePt t="8316" x="2782888" y="1584325"/>
          <p14:tracePt t="8318" x="2776538" y="1584325"/>
          <p14:tracePt t="8323" x="2770188" y="1584325"/>
          <p14:tracePt t="8333" x="2763838" y="1584325"/>
          <p14:tracePt t="8335" x="2763838" y="1590675"/>
          <p14:tracePt t="8395" x="2763838" y="1597025"/>
          <p14:tracePt t="8412" x="2763838" y="1603375"/>
          <p14:tracePt t="8415" x="2763838" y="1611313"/>
          <p14:tracePt t="8423" x="2763838" y="1617663"/>
          <p14:tracePt t="8484" x="2763838" y="1624013"/>
          <p14:tracePt t="8488" x="2763838" y="1630363"/>
          <p14:tracePt t="8495" x="2763838" y="1636713"/>
          <p14:tracePt t="8508" x="2763838" y="1643063"/>
          <p14:tracePt t="8511" x="2763838" y="1651000"/>
          <p14:tracePt t="8517" x="2763838" y="1657350"/>
          <p14:tracePt t="8527" x="2770188" y="1657350"/>
          <p14:tracePt t="8543" x="2770188" y="1663700"/>
          <p14:tracePt t="8555" x="2770188" y="1670050"/>
          <p14:tracePt t="8559" x="2770188" y="1676400"/>
          <p14:tracePt t="8563" x="2770188" y="1684338"/>
          <p14:tracePt t="8567" x="2770188" y="1690688"/>
          <p14:tracePt t="8575" x="2770188" y="1697038"/>
          <p14:tracePt t="8584" x="2770188" y="1703388"/>
          <p14:tracePt t="8587" x="2770188" y="1709738"/>
          <p14:tracePt t="8594" x="2770188" y="1716088"/>
          <p14:tracePt t="8607" x="2770188" y="1724025"/>
          <p14:tracePt t="8617" x="2763838" y="1730375"/>
          <p14:tracePt t="8623" x="2743200" y="1736725"/>
          <p14:tracePt t="8627" x="2730500" y="1736725"/>
          <p14:tracePt t="8633" x="2703513" y="1749425"/>
          <p14:tracePt t="8635" x="2697163" y="1749425"/>
          <p14:tracePt t="8639" x="2670175" y="1755775"/>
          <p14:tracePt t="8643" x="2651125" y="1755775"/>
          <p14:tracePt t="8648" x="2630488" y="1763713"/>
          <p14:tracePt t="8651" x="2611438" y="1763713"/>
          <p14:tracePt t="8655" x="2578100" y="1763713"/>
          <p14:tracePt t="8659" x="2557463" y="1763713"/>
          <p14:tracePt t="8663" x="2524125" y="1770063"/>
          <p14:tracePt t="8667" x="2505075" y="1770063"/>
          <p14:tracePt t="8671" x="2478088" y="1770063"/>
          <p14:tracePt t="8675" x="2451100" y="1770063"/>
          <p14:tracePt t="8679" x="2432050" y="1770063"/>
          <p14:tracePt t="8683" x="2411413" y="1770063"/>
          <p14:tracePt t="8687" x="2398713" y="1770063"/>
          <p14:tracePt t="8691" x="2378075" y="1770063"/>
          <p14:tracePt t="8695" x="2365375" y="1770063"/>
          <p14:tracePt t="8700" x="2346325" y="1770063"/>
          <p14:tracePt t="8703" x="2332038" y="1770063"/>
          <p14:tracePt t="8707" x="2325688" y="1770063"/>
          <p14:tracePt t="8710" x="2312988" y="1770063"/>
          <p14:tracePt t="8719" x="2306638" y="1770063"/>
          <p14:tracePt t="8723" x="2298700" y="1770063"/>
          <p14:tracePt t="8734" x="2292350" y="1770063"/>
          <p14:tracePt t="8739" x="2286000" y="1770063"/>
          <p14:tracePt t="8743" x="2279650" y="1770063"/>
          <p14:tracePt t="8751" x="2273300" y="1770063"/>
          <p14:tracePt t="8763" x="2265363" y="1763713"/>
          <p14:tracePt t="8779" x="2259013" y="1763713"/>
          <p14:tracePt t="9701" x="2265363" y="1763713"/>
          <p14:tracePt t="9707" x="2286000" y="1763713"/>
          <p14:tracePt t="9712" x="2298700" y="1763713"/>
          <p14:tracePt t="9717" x="2319338" y="1763713"/>
          <p14:tracePt t="9719" x="2332038" y="1763713"/>
          <p14:tracePt t="9723" x="2346325" y="1763713"/>
          <p14:tracePt t="9727" x="2365375" y="1763713"/>
          <p14:tracePt t="9733" x="2378075" y="1763713"/>
          <p14:tracePt t="9734" x="2392363" y="1763713"/>
          <p14:tracePt t="9739" x="2405063" y="1763713"/>
          <p14:tracePt t="9743" x="2417763" y="1763713"/>
          <p14:tracePt t="9749" x="2432050" y="1763713"/>
          <p14:tracePt t="9751" x="2438400" y="1763713"/>
          <p14:tracePt t="9755" x="2444750" y="1763713"/>
          <p14:tracePt t="9759" x="2451100" y="1763713"/>
          <p14:tracePt t="9763" x="2465388" y="1763713"/>
          <p14:tracePt t="9767" x="2471738" y="1763713"/>
          <p14:tracePt t="9773" x="2484438" y="1763713"/>
          <p14:tracePt t="9775" x="2490788" y="1763713"/>
          <p14:tracePt t="9787" x="2498725" y="1763713"/>
          <p14:tracePt t="9790" x="2505075" y="1763713"/>
          <p14:tracePt t="9794" x="2511425" y="1763713"/>
          <p14:tracePt t="9800" x="2517775" y="1763713"/>
          <p14:tracePt t="9807" x="2524125" y="1763713"/>
          <p14:tracePt t="9819" x="2530475" y="1763713"/>
          <p14:tracePt t="9823" x="2538413" y="1763713"/>
          <p14:tracePt t="9835" x="2544763" y="1763713"/>
          <p14:tracePt t="9842" x="2551113" y="1763713"/>
          <p14:tracePt t="9850" x="2563813" y="1763713"/>
          <p14:tracePt t="9864" x="2570163" y="1763713"/>
          <p14:tracePt t="9874" x="2578100" y="1763713"/>
          <p14:tracePt t="9879" x="2584450" y="1763713"/>
          <p14:tracePt t="9887" x="2590800" y="1763713"/>
          <p14:tracePt t="9911" x="2597150" y="1763713"/>
          <p14:tracePt t="9931" x="2603500" y="1763713"/>
          <p14:tracePt t="9935" x="2603500" y="1755775"/>
          <p14:tracePt t="9949" x="2611438" y="1755775"/>
          <p14:tracePt t="9967" x="2611438" y="1749425"/>
          <p14:tracePt t="9979" x="2617788" y="1749425"/>
          <p14:tracePt t="9995" x="2624138" y="1749425"/>
          <p14:tracePt t="10153" x="2630488" y="1749425"/>
          <p14:tracePt t="10181" x="2630488" y="1743075"/>
          <p14:tracePt t="10255" x="2630488" y="1736725"/>
          <p14:tracePt t="10832" x="2630488" y="1730375"/>
          <p14:tracePt t="10844" x="2636838" y="1730375"/>
          <p14:tracePt t="10849" x="2643188" y="1730375"/>
          <p14:tracePt t="10855" x="2651125" y="1730375"/>
          <p14:tracePt t="10858" x="2657475" y="1730375"/>
          <p14:tracePt t="10864" x="2670175" y="1730375"/>
          <p14:tracePt t="10867" x="2676525" y="1730375"/>
          <p14:tracePt t="10871" x="2690813" y="1730375"/>
          <p14:tracePt t="10879" x="2703513" y="1730375"/>
          <p14:tracePt t="10883" x="2709863" y="1730375"/>
          <p14:tracePt t="10886" x="2716213" y="1730375"/>
          <p14:tracePt t="10891" x="2730500" y="1730375"/>
          <p14:tracePt t="10900" x="2736850" y="1730375"/>
          <p14:tracePt t="10903" x="2743200" y="1730375"/>
          <p14:tracePt t="10915" x="2749550" y="1730375"/>
          <p14:tracePt t="10979" x="2755900" y="1730375"/>
          <p14:tracePt t="10987" x="2763838" y="1730375"/>
          <p14:tracePt t="10995" x="2770188" y="1730375"/>
          <p14:tracePt t="10999" x="2776538" y="1730375"/>
          <p14:tracePt t="11007" x="2782888" y="1730375"/>
          <p14:tracePt t="11011" x="2795588" y="1730375"/>
          <p14:tracePt t="11016" x="2809875" y="1730375"/>
          <p14:tracePt t="11019" x="2822575" y="1730375"/>
          <p14:tracePt t="11023" x="2835275" y="1730375"/>
          <p14:tracePt t="11027" x="2855913" y="1736725"/>
          <p14:tracePt t="11032" x="2868613" y="1736725"/>
          <p14:tracePt t="11034" x="2889250" y="1743075"/>
          <p14:tracePt t="11039" x="2916238" y="1743075"/>
          <p14:tracePt t="11043" x="2941638" y="1749425"/>
          <p14:tracePt t="11049" x="2962275" y="1749425"/>
          <p14:tracePt t="11051" x="2995613" y="1755775"/>
          <p14:tracePt t="11054" x="3014663" y="1755775"/>
          <p14:tracePt t="11058" x="3048000" y="1763713"/>
          <p14:tracePt t="11065" x="3114675" y="1776413"/>
          <p14:tracePt t="11067" x="3187700" y="1795463"/>
          <p14:tracePt t="11071" x="3267075" y="1803400"/>
          <p14:tracePt t="11076" x="3332163" y="1822450"/>
          <p14:tracePt t="11080" x="3379788" y="1836738"/>
          <p14:tracePt t="11084" x="3413125" y="1849438"/>
          <p14:tracePt t="11087" x="3444875" y="1855788"/>
          <p14:tracePt t="11091" x="3484563" y="1876425"/>
          <p14:tracePt t="11094" x="3532188" y="1882775"/>
          <p14:tracePt t="11100" x="3565525" y="1901825"/>
          <p14:tracePt t="11102" x="3597275" y="1916113"/>
          <p14:tracePt t="11108" x="3617913" y="1935163"/>
          <p14:tracePt t="11112" x="3636963" y="1941513"/>
          <p14:tracePt t="11116" x="3651250" y="1949450"/>
          <p14:tracePt t="11118" x="3663950" y="1955800"/>
          <p14:tracePt t="11122" x="3670300" y="1962150"/>
          <p14:tracePt t="11126" x="3684588" y="1968500"/>
          <p14:tracePt t="11132" x="3690938" y="1968500"/>
          <p14:tracePt t="11134" x="3697288" y="1974850"/>
          <p14:tracePt t="11139" x="3703638" y="1981200"/>
          <p14:tracePt t="11143" x="3703638" y="1995488"/>
          <p14:tracePt t="11148" x="3703638" y="2001838"/>
          <p14:tracePt t="11150" x="3709988" y="2014538"/>
          <p14:tracePt t="11154" x="3709988" y="2028825"/>
          <p14:tracePt t="11158" x="3709988" y="2041525"/>
          <p14:tracePt t="11165" x="3709988" y="2062163"/>
          <p14:tracePt t="11167" x="3709988" y="2074863"/>
          <p14:tracePt t="11171" x="3709988" y="2087563"/>
          <p14:tracePt t="11174" x="3703638" y="2101850"/>
          <p14:tracePt t="11179" x="3690938" y="2108200"/>
          <p14:tracePt t="11184" x="3663950" y="2120900"/>
          <p14:tracePt t="11186" x="3644900" y="2127250"/>
          <p14:tracePt t="11190" x="3611563" y="2133600"/>
          <p14:tracePt t="11194" x="3571875" y="2133600"/>
          <p14:tracePt t="11199" x="3517900" y="2147888"/>
          <p14:tracePt t="11203" x="3478213" y="2147888"/>
          <p14:tracePt t="11207" x="3405188" y="2147888"/>
          <p14:tracePt t="11210" x="3352800" y="2147888"/>
          <p14:tracePt t="11216" x="3286125" y="2147888"/>
          <p14:tracePt t="11218" x="3221038" y="2147888"/>
          <p14:tracePt t="11222" x="3140075" y="2147888"/>
          <p14:tracePt t="11226" x="3074988" y="2141538"/>
          <p14:tracePt t="11232" x="3001963" y="2133600"/>
          <p14:tracePt t="11234" x="2935288" y="2120900"/>
          <p14:tracePt t="11239" x="2868613" y="2101850"/>
          <p14:tracePt t="11243" x="2795588" y="2081213"/>
          <p14:tracePt t="11248" x="2736850" y="2062163"/>
          <p14:tracePt t="11251" x="2682875" y="2035175"/>
          <p14:tracePt t="11254" x="2624138" y="2001838"/>
          <p14:tracePt t="11258" x="2578100" y="1974850"/>
          <p14:tracePt t="11265" x="2544763" y="1949450"/>
          <p14:tracePt t="11267" x="2498725" y="1922463"/>
          <p14:tracePt t="11270" x="2471738" y="1908175"/>
          <p14:tracePt t="11274" x="2438400" y="1882775"/>
          <p14:tracePt t="11280" x="2417763" y="1862138"/>
          <p14:tracePt t="11285" x="2392363" y="1836738"/>
          <p14:tracePt t="11289" x="2378075" y="1822450"/>
          <p14:tracePt t="11291" x="2365375" y="1809750"/>
          <p14:tracePt t="11294" x="2359025" y="1789113"/>
          <p14:tracePt t="11299" x="2352675" y="1782763"/>
          <p14:tracePt t="11302" x="2346325" y="1763713"/>
          <p14:tracePt t="11306" x="2346325" y="1749425"/>
          <p14:tracePt t="11311" x="2346325" y="1736725"/>
          <p14:tracePt t="11315" x="2346325" y="1709738"/>
          <p14:tracePt t="11318" x="2346325" y="1676400"/>
          <p14:tracePt t="11323" x="2371725" y="1643063"/>
          <p14:tracePt t="11326" x="2398713" y="1611313"/>
          <p14:tracePt t="11331" x="2444750" y="1571625"/>
          <p14:tracePt t="11334" x="2490788" y="1544638"/>
          <p14:tracePt t="11339" x="2551113" y="1511300"/>
          <p14:tracePt t="11342" x="2611438" y="1484313"/>
          <p14:tracePt t="11349" x="2682875" y="1450975"/>
          <p14:tracePt t="11350" x="2763838" y="1431925"/>
          <p14:tracePt t="11354" x="2849563" y="1398588"/>
          <p14:tracePt t="11358" x="2928938" y="1377950"/>
          <p14:tracePt t="11365" x="3014663" y="1358900"/>
          <p14:tracePt t="11368" x="3108325" y="1338263"/>
          <p14:tracePt t="11370" x="3213100" y="1325563"/>
          <p14:tracePt t="11374" x="3306763" y="1306513"/>
          <p14:tracePt t="11378" x="3413125" y="1298575"/>
          <p14:tracePt t="11383" x="3525838" y="1285875"/>
          <p14:tracePt t="11387" x="3617913" y="1285875"/>
          <p14:tracePt t="11391" x="3717925" y="1285875"/>
          <p14:tracePt t="11394" x="3810000" y="1285875"/>
          <p14:tracePt t="11400" x="3902075" y="1285875"/>
          <p14:tracePt t="11402" x="3995738" y="1285875"/>
          <p14:tracePt t="11406" x="4094163" y="1298575"/>
          <p14:tracePt t="11410" x="4175125" y="1319213"/>
          <p14:tracePt t="11416" x="4260850" y="1352550"/>
          <p14:tracePt t="11418" x="4340225" y="1385888"/>
          <p14:tracePt t="11422" x="4413250" y="1411288"/>
          <p14:tracePt t="11428" x="4459288" y="1438275"/>
          <p14:tracePt t="11433" x="4505325" y="1471613"/>
          <p14:tracePt t="11440" x="4565650" y="1530350"/>
          <p14:tracePt t="11442" x="4584700" y="1550988"/>
          <p14:tracePt t="11449" x="4592638" y="1584325"/>
          <p14:tracePt t="11452" x="4598988" y="1611313"/>
          <p14:tracePt t="11454" x="4598988" y="1643063"/>
          <p14:tracePt t="11458" x="4598988" y="1670050"/>
          <p14:tracePt t="11462" x="4598988" y="1697038"/>
          <p14:tracePt t="11466" x="4598988" y="1736725"/>
          <p14:tracePt t="11471" x="4598988" y="1763713"/>
          <p14:tracePt t="11474" x="4578350" y="1795463"/>
          <p14:tracePt t="11479" x="4551363" y="1843088"/>
          <p14:tracePt t="11483" x="4525963" y="1889125"/>
          <p14:tracePt t="11486" x="4492625" y="1949450"/>
          <p14:tracePt t="11492" x="4459288" y="1995488"/>
          <p14:tracePt t="11496" x="4419600" y="2054225"/>
          <p14:tracePt t="11500" x="4367213" y="2101850"/>
          <p14:tracePt t="11503" x="4319588" y="2166938"/>
          <p14:tracePt t="11506" x="4254500" y="2214563"/>
          <p14:tracePt t="11512" x="4181475" y="2266950"/>
          <p14:tracePt t="11520" x="4048125" y="2346325"/>
          <p14:tracePt t="11524" x="3989388" y="2386013"/>
          <p14:tracePt t="11526" x="3922713" y="2432050"/>
          <p14:tracePt t="11530" x="3849688" y="2459038"/>
          <p14:tracePt t="11534" x="3763963" y="2492375"/>
          <p14:tracePt t="11539" x="3684588" y="2511425"/>
          <p14:tracePt t="11542" x="3597275" y="2544763"/>
          <p14:tracePt t="11549" x="3505200" y="2565400"/>
          <p14:tracePt t="11551" x="3413125" y="2578100"/>
          <p14:tracePt t="11554" x="3313113" y="2598738"/>
          <p14:tracePt t="11559" x="3221038" y="2598738"/>
          <p14:tracePt t="11564" x="3140075" y="2605088"/>
          <p14:tracePt t="11567" x="3060700" y="2605088"/>
          <p14:tracePt t="11570" x="2981325" y="2605088"/>
          <p14:tracePt t="11574" x="2916238" y="2605088"/>
          <p14:tracePt t="11581" x="2835275" y="2605088"/>
          <p14:tracePt t="11587" x="2703513" y="2565400"/>
          <p14:tracePt t="11590" x="2651125" y="2532063"/>
          <p14:tracePt t="11593" x="2603500" y="2505075"/>
          <p14:tracePt t="11599" x="2544763" y="2479675"/>
          <p14:tracePt t="11604" x="2498725" y="2438400"/>
          <p14:tracePt t="11608" x="2451100" y="2413000"/>
          <p14:tracePt t="11611" x="2411413" y="2373313"/>
          <p14:tracePt t="11616" x="2378075" y="2352675"/>
          <p14:tracePt t="11618" x="2346325" y="2312988"/>
          <p14:tracePt t="11622" x="2319338" y="2279650"/>
          <p14:tracePt t="11626" x="2292350" y="2246313"/>
          <p14:tracePt t="11630" x="2273300" y="2214563"/>
          <p14:tracePt t="11634" x="2265363" y="2187575"/>
          <p14:tracePt t="11640" x="2259013" y="2166938"/>
          <p14:tracePt t="11644" x="2252663" y="2147888"/>
          <p14:tracePt t="11649" x="2252663" y="2127250"/>
          <p14:tracePt t="11654" x="2252663" y="2101850"/>
          <p14:tracePt t="11658" x="2252663" y="2087563"/>
          <p14:tracePt t="11662" x="2252663" y="2068513"/>
          <p14:tracePt t="11667" x="2252663" y="2054225"/>
          <p14:tracePt t="11671" x="2252663" y="2041525"/>
          <p14:tracePt t="11675" x="2252663" y="2020888"/>
          <p14:tracePt t="11679" x="2252663" y="2008188"/>
          <p14:tracePt t="11683" x="2252663" y="1981200"/>
          <p14:tracePt t="11686" x="2265363" y="1968500"/>
          <p14:tracePt t="11691" x="2279650" y="1955800"/>
          <p14:tracePt t="11694" x="2306638" y="1941513"/>
          <p14:tracePt t="11699" x="2325688" y="1935163"/>
          <p14:tracePt t="11703" x="2346325" y="1928813"/>
          <p14:tracePt t="11707" x="2378075" y="1908175"/>
          <p14:tracePt t="11711" x="2398713" y="1901825"/>
          <p14:tracePt t="11716" x="2432050" y="1895475"/>
          <p14:tracePt t="11718" x="2451100" y="1889125"/>
          <p14:tracePt t="11723" x="2484438" y="1882775"/>
          <p14:tracePt t="11726" x="2505075" y="1876425"/>
          <p14:tracePt t="11731" x="2557463" y="1862138"/>
          <p14:tracePt t="11734" x="2617788" y="1849438"/>
          <p14:tracePt t="11738" x="2682875" y="1849438"/>
          <p14:tracePt t="11742" x="2749550" y="1836738"/>
          <p14:tracePt t="11748" x="2803525" y="1836738"/>
          <p14:tracePt t="11751" x="2843213" y="1836738"/>
          <p14:tracePt t="11754" x="2882900" y="1836738"/>
          <p14:tracePt t="11758" x="2928938" y="1836738"/>
          <p14:tracePt t="11764" x="2955925" y="1836738"/>
          <p14:tracePt t="11766" x="2987675" y="1836738"/>
          <p14:tracePt t="11770" x="3014663" y="1836738"/>
          <p14:tracePt t="11774" x="3048000" y="1836738"/>
          <p14:tracePt t="11778" x="3074988" y="1843088"/>
          <p14:tracePt t="11782" x="3108325" y="1855788"/>
          <p14:tracePt t="11787" x="3127375" y="1862138"/>
          <p14:tracePt t="11791" x="3154363" y="1868488"/>
          <p14:tracePt t="11794" x="3173413" y="1876425"/>
          <p14:tracePt t="11799" x="3194050" y="1876425"/>
          <p14:tracePt t="11802" x="3213100" y="1882775"/>
          <p14:tracePt t="11806" x="3240088" y="1889125"/>
          <p14:tracePt t="11811" x="3260725" y="1895475"/>
          <p14:tracePt t="11815" x="3273425" y="1901825"/>
          <p14:tracePt t="11818" x="3286125" y="1901825"/>
          <p14:tracePt t="11822" x="3300413" y="1908175"/>
          <p14:tracePt t="11826" x="3313113" y="1916113"/>
          <p14:tracePt t="11831" x="3319463" y="1922463"/>
          <p14:tracePt t="11834" x="3332163" y="1928813"/>
          <p14:tracePt t="11838" x="3346450" y="1935163"/>
          <p14:tracePt t="11843" x="3352800" y="1941513"/>
          <p14:tracePt t="11849" x="3352800" y="1949450"/>
          <p14:tracePt t="11851" x="3359150" y="1955800"/>
          <p14:tracePt t="11854" x="3365500" y="1955800"/>
          <p14:tracePt t="11860" x="3365500" y="1962150"/>
          <p14:tracePt t="11869" x="3373438" y="1981200"/>
          <p14:tracePt t="11873" x="3373438" y="1989138"/>
          <p14:tracePt t="11874" x="3373438" y="2001838"/>
          <p14:tracePt t="11878" x="3379788" y="2008188"/>
          <p14:tracePt t="11886" x="3386138" y="2008188"/>
          <p14:tracePt t="11891" x="3386138" y="2014538"/>
          <p14:tracePt t="11894" x="3386138" y="2020888"/>
          <p14:tracePt t="11914" x="3392488" y="2041525"/>
          <p14:tracePt t="11933" x="3392488" y="2062163"/>
          <p14:tracePt t="11939" x="3392488" y="2068513"/>
          <p14:tracePt t="11942" x="3392488" y="2074863"/>
          <p14:tracePt t="11948" x="3392488" y="2081213"/>
          <p14:tracePt t="11954" x="3392488" y="2087563"/>
          <p14:tracePt t="11959" x="3392488" y="2093913"/>
          <p14:tracePt t="11962" x="3392488" y="2101850"/>
          <p14:tracePt t="11967" x="3392488" y="2108200"/>
          <p14:tracePt t="11970" x="3392488" y="2114550"/>
          <p14:tracePt t="11974" x="3392488" y="2127250"/>
          <p14:tracePt t="11978" x="3392488" y="2133600"/>
          <p14:tracePt t="11988" x="3392488" y="2141538"/>
          <p14:tracePt t="11992" x="3392488" y="2147888"/>
          <p14:tracePt t="11995" x="3392488" y="2154238"/>
          <p14:tracePt t="12000" x="3392488" y="2160588"/>
          <p14:tracePt t="12002" x="3392488" y="2166938"/>
          <p14:tracePt t="12011" x="3392488" y="2181225"/>
          <p14:tracePt t="12015" x="3392488" y="2187575"/>
          <p14:tracePt t="12019" x="3392488" y="2200275"/>
          <p14:tracePt t="12023" x="3392488" y="2206625"/>
          <p14:tracePt t="12026" x="3392488" y="2214563"/>
          <p14:tracePt t="12031" x="3386138" y="2227263"/>
          <p14:tracePt t="12039" x="3379788" y="2239963"/>
          <p14:tracePt t="12042" x="3365500" y="2254250"/>
          <p14:tracePt t="12048" x="3359150" y="2260600"/>
          <p14:tracePt t="12050" x="3352800" y="2273300"/>
          <p14:tracePt t="12054" x="3340100" y="2286000"/>
          <p14:tracePt t="12059" x="3332163" y="2300288"/>
          <p14:tracePt t="12067" x="3306763" y="2319338"/>
          <p14:tracePt t="12070" x="3292475" y="2339975"/>
          <p14:tracePt t="12074" x="3273425" y="2352675"/>
          <p14:tracePt t="12078" x="3260725" y="2366963"/>
          <p14:tracePt t="12084" x="3252788" y="2373313"/>
          <p14:tracePt t="12088" x="3246438" y="2386013"/>
          <p14:tracePt t="12091" x="3233738" y="2398713"/>
          <p14:tracePt t="12095" x="3221038" y="2406650"/>
          <p14:tracePt t="12100" x="3213100" y="2419350"/>
          <p14:tracePt t="12102" x="3200400" y="2425700"/>
          <p14:tracePt t="12106" x="3200400" y="2432050"/>
          <p14:tracePt t="12112" x="3194050" y="2438400"/>
          <p14:tracePt t="12117" x="3187700" y="2438400"/>
          <p14:tracePt t="12123" x="3179763" y="2438400"/>
          <p14:tracePt t="12127" x="3173413" y="2446338"/>
          <p14:tracePt t="12135" x="3167063" y="2452688"/>
          <p14:tracePt t="12139" x="3160713" y="2452688"/>
          <p14:tracePt t="12143" x="3160713" y="2459038"/>
          <p14:tracePt t="12150" x="3148013" y="2465388"/>
          <p14:tracePt t="12154" x="3140075" y="2465388"/>
          <p14:tracePt t="12165" x="3133725" y="2471738"/>
          <p14:tracePt t="12167" x="3127375" y="2471738"/>
          <p14:tracePt t="12170" x="3127375" y="2479675"/>
          <p14:tracePt t="12174" x="3121025" y="2479675"/>
          <p14:tracePt t="12183" x="3114675" y="2479675"/>
          <p14:tracePt t="12187" x="3108325" y="2479675"/>
          <p14:tracePt t="12191" x="3100388" y="2479675"/>
          <p14:tracePt t="12198" x="3094038" y="2479675"/>
          <p14:tracePt t="12203" x="3087688" y="2486025"/>
          <p14:tracePt t="12267" x="3081338" y="2486025"/>
          <p14:tracePt t="12364" x="3074988" y="2486025"/>
          <p14:tracePt t="12420" x="3068638" y="2486025"/>
          <p14:tracePt t="12428" x="3060700" y="2486025"/>
          <p14:tracePt t="12471" x="3054350" y="2486025"/>
          <p14:tracePt t="12480" x="3048000" y="2486025"/>
          <p14:tracePt t="12484" x="3041650" y="2492375"/>
          <p14:tracePt t="12487" x="3041650" y="2498725"/>
          <p14:tracePt t="12491" x="3035300" y="2505075"/>
          <p14:tracePt t="12494" x="3021013" y="2519363"/>
          <p14:tracePt t="12499" x="3008313" y="2525713"/>
          <p14:tracePt t="12504" x="2995613" y="2538413"/>
          <p14:tracePt t="12507" x="2968625" y="2551113"/>
          <p14:tracePt t="12511" x="2955925" y="2565400"/>
          <p14:tracePt t="12516" x="2935288" y="2578100"/>
          <p14:tracePt t="12518" x="2922588" y="2598738"/>
          <p14:tracePt t="12523" x="2895600" y="2611438"/>
          <p14:tracePt t="12527" x="2874963" y="2632075"/>
          <p14:tracePt t="12531" x="2849563" y="2651125"/>
          <p14:tracePt t="12534" x="2822575" y="2671763"/>
          <p14:tracePt t="12538" x="2795588" y="2684463"/>
          <p14:tracePt t="12542" x="2763838" y="2711450"/>
          <p14:tracePt t="12549" x="2730500" y="2751138"/>
          <p14:tracePt t="12551" x="2703513" y="2770188"/>
          <p14:tracePt t="12554" x="2643188" y="2803525"/>
          <p14:tracePt t="12558" x="2597150" y="2836863"/>
          <p14:tracePt t="12564" x="2538413" y="2870200"/>
          <p14:tracePt t="12566" x="2484438" y="2897188"/>
          <p14:tracePt t="12570" x="2444750" y="2922588"/>
          <p14:tracePt t="12574" x="2411413" y="2949575"/>
          <p14:tracePt t="12580" x="2378075" y="2976563"/>
          <p14:tracePt t="12583" x="2332038" y="3001963"/>
          <p14:tracePt t="12586" x="2298700" y="3022600"/>
          <p14:tracePt t="12590" x="2279650" y="3035300"/>
          <p14:tracePt t="12594" x="2246313" y="3055938"/>
          <p14:tracePt t="12599" x="2219325" y="3074988"/>
          <p14:tracePt t="12603" x="2185988" y="3095625"/>
          <p14:tracePt t="12607" x="2166938" y="3114675"/>
          <p14:tracePt t="12611" x="2133600" y="3128963"/>
          <p14:tracePt t="12617" x="2112963" y="3135313"/>
          <p14:tracePt t="12618" x="2081213" y="3162300"/>
          <p14:tracePt t="12624" x="2060575" y="3175000"/>
          <p14:tracePt t="12629" x="2027238" y="3201988"/>
          <p14:tracePt t="12634" x="1960563" y="3235325"/>
          <p14:tracePt t="12638" x="1928813" y="3248025"/>
          <p14:tracePt t="12644" x="1881188" y="3267075"/>
          <p14:tracePt t="12649" x="1849438" y="3281363"/>
          <p14:tracePt t="12653" x="1816100" y="3294063"/>
          <p14:tracePt t="12654" x="1789113" y="3306763"/>
          <p14:tracePt t="12658" x="1755775" y="3327400"/>
          <p14:tracePt t="12665" x="1722438" y="3340100"/>
          <p14:tracePt t="12667" x="1689100" y="3348038"/>
          <p14:tracePt t="12670" x="1655763" y="3354388"/>
          <p14:tracePt t="12674" x="1636713" y="3360738"/>
          <p14:tracePt t="12681" x="1603375" y="3373438"/>
          <p14:tracePt t="12683" x="1584325" y="3379788"/>
          <p14:tracePt t="12687" x="1557338" y="3387725"/>
          <p14:tracePt t="12691" x="1530350" y="3394075"/>
          <p14:tracePt t="12694" x="1503363" y="3400425"/>
          <p14:tracePt t="12699" x="1477963" y="3406775"/>
          <p14:tracePt t="12702" x="1457325" y="3413125"/>
          <p14:tracePt t="12706" x="1431925" y="3419475"/>
          <p14:tracePt t="12711" x="1404938" y="3433763"/>
          <p14:tracePt t="12715" x="1377950" y="3440113"/>
          <p14:tracePt t="12718" x="1350963" y="3440113"/>
          <p14:tracePt t="12723" x="1331913" y="3452813"/>
          <p14:tracePt t="12726" x="1311275" y="3452813"/>
          <p14:tracePt t="12732" x="1279525" y="3459163"/>
          <p14:tracePt t="12734" x="1246188" y="3479800"/>
          <p14:tracePt t="12738" x="1219200" y="3479800"/>
          <p14:tracePt t="12742" x="1185863" y="3486150"/>
          <p14:tracePt t="12748" x="1158875" y="3492500"/>
          <p14:tracePt t="12751" x="1133475" y="3492500"/>
          <p14:tracePt t="12754" x="1106488" y="3492500"/>
          <p14:tracePt t="12759" x="1087438" y="3500438"/>
          <p14:tracePt t="12764" x="1054100" y="3506788"/>
          <p14:tracePt t="12766" x="1033463" y="3506788"/>
          <p14:tracePt t="12771" x="1014413" y="3513138"/>
          <p14:tracePt t="12774" x="1000125" y="3513138"/>
          <p14:tracePt t="12779" x="987425" y="3513138"/>
          <p14:tracePt t="12782" x="974725" y="3513138"/>
          <p14:tracePt t="12786" x="960438" y="3513138"/>
          <p14:tracePt t="12791" x="947738" y="3513138"/>
          <p14:tracePt t="12795" x="941388" y="3513138"/>
          <p14:tracePt t="12802" x="935038" y="3513138"/>
          <p14:tracePt t="12818" x="927100" y="3513138"/>
          <p14:tracePt t="12827" x="920750" y="3513138"/>
          <p14:tracePt t="12919" x="914400" y="3513138"/>
          <p14:tracePt t="12926" x="908050" y="3513138"/>
          <p14:tracePt t="12938" x="901700" y="3513138"/>
          <p14:tracePt t="12951" x="893763" y="3519488"/>
          <p14:tracePt t="12954" x="887413" y="3519488"/>
          <p14:tracePt t="12958" x="887413" y="3525838"/>
          <p14:tracePt t="12965" x="887413" y="3532188"/>
          <p14:tracePt t="12970" x="881063" y="3540125"/>
          <p14:tracePt t="12987" x="874713" y="3540125"/>
          <p14:tracePt t="12999" x="874713" y="3546475"/>
          <p14:tracePt t="13980" x="868363" y="3546475"/>
          <p14:tracePt t="13992" x="868363" y="3552825"/>
          <p14:tracePt t="14023" x="874713" y="3552825"/>
          <p14:tracePt t="14027" x="881063" y="3552825"/>
          <p14:tracePt t="14038" x="887413" y="3552825"/>
          <p14:tracePt t="14042" x="893763" y="3552825"/>
          <p14:tracePt t="14048" x="901700" y="3552825"/>
          <p14:tracePt t="14051" x="908050" y="3552825"/>
          <p14:tracePt t="14054" x="914400" y="3552825"/>
          <p14:tracePt t="14065" x="920750" y="3552825"/>
          <p14:tracePt t="14067" x="935038" y="3552825"/>
          <p14:tracePt t="14071" x="941388" y="3552825"/>
          <p14:tracePt t="14074" x="954088" y="3552825"/>
          <p14:tracePt t="14080" x="966788" y="3552825"/>
          <p14:tracePt t="14082" x="981075" y="3546475"/>
          <p14:tracePt t="14086" x="993775" y="3546475"/>
          <p14:tracePt t="14090" x="1000125" y="3546475"/>
          <p14:tracePt t="14098" x="1014413" y="3546475"/>
          <p14:tracePt t="14103" x="1027113" y="3540125"/>
          <p14:tracePt t="14106" x="1039813" y="3540125"/>
          <p14:tracePt t="14110" x="1046163" y="3532188"/>
          <p14:tracePt t="14115" x="1060450" y="3525838"/>
          <p14:tracePt t="14119" x="1066800" y="3525838"/>
          <p14:tracePt t="14123" x="1073150" y="3519488"/>
          <p14:tracePt t="14127" x="1087438" y="3513138"/>
          <p14:tracePt t="14132" x="1087438" y="3506788"/>
          <p14:tracePt t="14134" x="1100138" y="3500438"/>
          <p14:tracePt t="14138" x="1106488" y="3500438"/>
          <p14:tracePt t="14142" x="1119188" y="3486150"/>
          <p14:tracePt t="14147" x="1133475" y="3479800"/>
          <p14:tracePt t="14151" x="1139825" y="3473450"/>
          <p14:tracePt t="14154" x="1152525" y="3459163"/>
          <p14:tracePt t="14158" x="1158875" y="3452813"/>
          <p14:tracePt t="14164" x="1166813" y="3452813"/>
          <p14:tracePt t="14166" x="1173163" y="3446463"/>
          <p14:tracePt t="14170" x="1179513" y="3440113"/>
          <p14:tracePt t="14174" x="1179513" y="3433763"/>
          <p14:tracePt t="14181" x="1185863" y="3419475"/>
          <p14:tracePt t="14183" x="1192213" y="3413125"/>
          <p14:tracePt t="14186" x="1198563" y="3400425"/>
          <p14:tracePt t="14190" x="1198563" y="3387725"/>
          <p14:tracePt t="14194" x="1206500" y="3373438"/>
          <p14:tracePt t="14198" x="1212850" y="3367088"/>
          <p14:tracePt t="14203" x="1219200" y="3348038"/>
          <p14:tracePt t="14207" x="1225550" y="3333750"/>
          <p14:tracePt t="14210" x="1239838" y="3314700"/>
          <p14:tracePt t="14215" x="1246188" y="3300413"/>
          <p14:tracePt t="14219" x="1258888" y="3281363"/>
          <p14:tracePt t="14223" x="1271588" y="3254375"/>
          <p14:tracePt t="14226" x="1285875" y="3235325"/>
          <p14:tracePt t="14232" x="1292225" y="3221038"/>
          <p14:tracePt t="14234" x="1304925" y="3201988"/>
          <p14:tracePt t="14238" x="1319213" y="3181350"/>
          <p14:tracePt t="14242" x="1331913" y="3162300"/>
          <p14:tracePt t="14248" x="1344613" y="3141663"/>
          <p14:tracePt t="14250" x="1358900" y="3128963"/>
          <p14:tracePt t="14254" x="1371600" y="3101975"/>
          <p14:tracePt t="14259" x="1377950" y="3089275"/>
          <p14:tracePt t="14263" x="1392238" y="3081338"/>
          <p14:tracePt t="14266" x="1398588" y="3068638"/>
          <p14:tracePt t="14271" x="1404938" y="3062288"/>
          <p14:tracePt t="14274" x="1411288" y="3049588"/>
          <p14:tracePt t="14278" x="1417638" y="3049588"/>
          <p14:tracePt t="14283" x="1423988" y="3035300"/>
          <p14:tracePt t="14287" x="1423988" y="3028950"/>
          <p14:tracePt t="14291" x="1431925" y="3016250"/>
          <p14:tracePt t="14294" x="1438275" y="3009900"/>
          <p14:tracePt t="14299" x="1444625" y="3001963"/>
          <p14:tracePt t="14302" x="1450975" y="2989263"/>
          <p14:tracePt t="14306" x="1463675" y="2976563"/>
          <p14:tracePt t="14311" x="1471613" y="2970213"/>
          <p14:tracePt t="14315" x="1477963" y="2962275"/>
          <p14:tracePt t="14319" x="1484313" y="2955925"/>
          <p14:tracePt t="14323" x="1497013" y="2949575"/>
          <p14:tracePt t="14326" x="1503363" y="2943225"/>
          <p14:tracePt t="14332" x="1511300" y="2928938"/>
          <p14:tracePt t="14334" x="1530350" y="2922588"/>
          <p14:tracePt t="14338" x="1544638" y="2916238"/>
          <p14:tracePt t="14343" x="1557338" y="2903538"/>
          <p14:tracePt t="14348" x="1570038" y="2889250"/>
          <p14:tracePt t="14350" x="1584325" y="2882900"/>
          <p14:tracePt t="14354" x="1597025" y="2863850"/>
          <p14:tracePt t="14359" x="1616075" y="2849563"/>
          <p14:tracePt t="14363" x="1643063" y="2843213"/>
          <p14:tracePt t="14366" x="1663700" y="2830513"/>
          <p14:tracePt t="14370" x="1682750" y="2816225"/>
          <p14:tracePt t="14374" x="1709738" y="2809875"/>
          <p14:tracePt t="14380" x="1743075" y="2790825"/>
          <p14:tracePt t="14382" x="1768475" y="2776538"/>
          <p14:tracePt t="14386" x="1816100" y="2757488"/>
          <p14:tracePt t="14390" x="1862138" y="2751138"/>
          <p14:tracePt t="14394" x="1901825" y="2736850"/>
          <p14:tracePt t="14399" x="1935163" y="2724150"/>
          <p14:tracePt t="14402" x="1968500" y="2717800"/>
          <p14:tracePt t="14407" x="1987550" y="2711450"/>
          <p14:tracePt t="14411" x="2020888" y="2697163"/>
          <p14:tracePt t="14415" x="2047875" y="2690813"/>
          <p14:tracePt t="14418" x="2073275" y="2684463"/>
          <p14:tracePt t="14422" x="2093913" y="2678113"/>
          <p14:tracePt t="14426" x="2112963" y="2678113"/>
          <p14:tracePt t="14431" x="2127250" y="2671763"/>
          <p14:tracePt t="14434" x="2139950" y="2663825"/>
          <p14:tracePt t="14439" x="2146300" y="2663825"/>
          <p14:tracePt t="14442" x="2160588" y="2663825"/>
          <p14:tracePt t="14448" x="2166938" y="2657475"/>
          <p14:tracePt t="14450" x="2173288" y="2651125"/>
          <p14:tracePt t="14454" x="2179638" y="2651125"/>
          <p14:tracePt t="14458" x="2185988" y="2644775"/>
          <p14:tracePt t="14465" x="2193925" y="2644775"/>
          <p14:tracePt t="14467" x="2206625" y="2638425"/>
          <p14:tracePt t="14470" x="2212975" y="2638425"/>
          <p14:tracePt t="14474" x="2219325" y="2632075"/>
          <p14:tracePt t="14481" x="2225675" y="2624138"/>
          <p14:tracePt t="14483" x="2233613" y="2617788"/>
          <p14:tracePt t="14486" x="2233613" y="2611438"/>
          <p14:tracePt t="14490" x="2239963" y="2611438"/>
          <p14:tracePt t="14496" x="2246313" y="2605088"/>
          <p14:tracePt t="14498" x="2252663" y="2605088"/>
          <p14:tracePt t="14502" x="2259013" y="2605088"/>
          <p14:tracePt t="14506" x="2259013" y="2598738"/>
          <p14:tracePt t="14515" x="2265363" y="2592388"/>
          <p14:tracePt t="14519" x="2273300" y="2592388"/>
          <p14:tracePt t="14523" x="2273300" y="2584450"/>
          <p14:tracePt t="14551" x="2279650" y="2584450"/>
          <p14:tracePt t="14624" x="2286000" y="2584450"/>
          <p14:tracePt t="14648" x="2292350" y="2584450"/>
          <p14:tracePt t="14652" x="2298700" y="2584450"/>
          <p14:tracePt t="14660" x="2306638" y="2584450"/>
          <p14:tracePt t="14675" x="2312988" y="2584450"/>
          <p14:tracePt t="14682" x="2325688" y="2584450"/>
          <p14:tracePt t="14684" x="2332038" y="2584450"/>
          <p14:tracePt t="14687" x="2338388" y="2584450"/>
          <p14:tracePt t="14691" x="2338388" y="2592388"/>
          <p14:tracePt t="14695" x="2346325" y="2598738"/>
          <p14:tracePt t="14698" x="2352675" y="2598738"/>
          <p14:tracePt t="14707" x="2359025" y="2605088"/>
          <p14:tracePt t="14711" x="2365375" y="2611438"/>
          <p14:tracePt t="14716" x="2371725" y="2617788"/>
          <p14:tracePt t="14719" x="2378075" y="2624138"/>
          <p14:tracePt t="14727" x="2386013" y="2632075"/>
          <p14:tracePt t="14732" x="2392363" y="2632075"/>
          <p14:tracePt t="14735" x="2398713" y="2632075"/>
          <p14:tracePt t="14738" x="2405063" y="2632075"/>
          <p14:tracePt t="14744" x="2411413" y="2638425"/>
          <p14:tracePt t="14750" x="2425700" y="2644775"/>
          <p14:tracePt t="14754" x="2432050" y="2644775"/>
          <p14:tracePt t="14765" x="2438400" y="2644775"/>
          <p14:tracePt t="14767" x="2444750" y="2644775"/>
          <p14:tracePt t="14770" x="2451100" y="2644775"/>
          <p14:tracePt t="14774" x="2465388" y="2644775"/>
          <p14:tracePt t="14782" x="2484438" y="2644775"/>
          <p14:tracePt t="14792" x="2498725" y="2644775"/>
          <p14:tracePt t="14796" x="2505075" y="2644775"/>
          <p14:tracePt t="14801" x="2517775" y="2644775"/>
          <p14:tracePt t="14804" x="2524125" y="2644775"/>
          <p14:tracePt t="14806" x="2530475" y="2644775"/>
          <p14:tracePt t="14815" x="2544763" y="2644775"/>
          <p14:tracePt t="14819" x="2551113" y="2644775"/>
          <p14:tracePt t="14823" x="2557463" y="2644775"/>
          <p14:tracePt t="14826" x="2570163" y="2644775"/>
          <p14:tracePt t="14831" x="2578100" y="2644775"/>
          <p14:tracePt t="14835" x="2584450" y="2644775"/>
          <p14:tracePt t="14839" x="2597150" y="2644775"/>
          <p14:tracePt t="14843" x="2603500" y="2644775"/>
          <p14:tracePt t="14848" x="2617788" y="2644775"/>
          <p14:tracePt t="14851" x="2630488" y="2644775"/>
          <p14:tracePt t="14854" x="2643188" y="2644775"/>
          <p14:tracePt t="14859" x="2657475" y="2644775"/>
          <p14:tracePt t="14865" x="2676525" y="2644775"/>
          <p14:tracePt t="14867" x="2690813" y="2644775"/>
          <p14:tracePt t="14870" x="2703513" y="2644775"/>
          <p14:tracePt t="14874" x="2722563" y="2644775"/>
          <p14:tracePt t="14878" x="2743200" y="2644775"/>
          <p14:tracePt t="14882" x="2763838" y="2644775"/>
          <p14:tracePt t="14886" x="2789238" y="2644775"/>
          <p14:tracePt t="14891" x="2809875" y="2644775"/>
          <p14:tracePt t="14895" x="2828925" y="2644775"/>
          <p14:tracePt t="14898" x="2855913" y="2644775"/>
          <p14:tracePt t="14902" x="2882900" y="2644775"/>
          <p14:tracePt t="14907" x="2908300" y="2644775"/>
          <p14:tracePt t="14910" x="2947988" y="2644775"/>
          <p14:tracePt t="14915" x="2981325" y="2644775"/>
          <p14:tracePt t="14918" x="3021013" y="2644775"/>
          <p14:tracePt t="14923" x="3060700" y="2644775"/>
          <p14:tracePt t="14927" x="3087688" y="2644775"/>
          <p14:tracePt t="14931" x="3127375" y="2644775"/>
          <p14:tracePt t="14934" x="3167063" y="2644775"/>
          <p14:tracePt t="14939" x="3213100" y="2644775"/>
          <p14:tracePt t="14942" x="3240088" y="2644775"/>
          <p14:tracePt t="14948" x="3279775" y="2644775"/>
          <p14:tracePt t="14951" x="3319463" y="2644775"/>
          <p14:tracePt t="14954" x="3365500" y="2644775"/>
          <p14:tracePt t="14958" x="3405188" y="2644775"/>
          <p14:tracePt t="14965" x="3438525" y="2638425"/>
          <p14:tracePt t="14966" x="3478213" y="2624138"/>
          <p14:tracePt t="14970" x="3511550" y="2617788"/>
          <p14:tracePt t="14974" x="3538538" y="2617788"/>
          <p14:tracePt t="14980" x="3578225" y="2611438"/>
          <p14:tracePt t="14983" x="3624263" y="2611438"/>
          <p14:tracePt t="14986" x="3663950" y="2605088"/>
          <p14:tracePt t="14991" x="3709988" y="2592388"/>
          <p14:tracePt t="14995" x="3736975" y="2584450"/>
          <p14:tracePt t="14998" x="3770313" y="2584450"/>
          <p14:tracePt t="15002" x="3810000" y="2578100"/>
          <p14:tracePt t="15006" x="3843338" y="2571750"/>
          <p14:tracePt t="15011" x="3862388" y="2565400"/>
          <p14:tracePt t="15015" x="3902075" y="2559050"/>
          <p14:tracePt t="15018" x="3922713" y="2544763"/>
          <p14:tracePt t="15022" x="3956050" y="2544763"/>
          <p14:tracePt t="15026" x="3983038" y="2538413"/>
          <p14:tracePt t="15031" x="4008438" y="2538413"/>
          <p14:tracePt t="15034" x="4035425" y="2532063"/>
          <p14:tracePt t="15039" x="4054475" y="2532063"/>
          <p14:tracePt t="15047" x="4108450" y="2519363"/>
          <p14:tracePt t="15066" x="4181475" y="2505075"/>
          <p14:tracePt t="15070" x="4194175" y="2505075"/>
          <p14:tracePt t="15074" x="4206875" y="2498725"/>
          <p14:tracePt t="15080" x="4221163" y="2498725"/>
          <p14:tracePt t="15082" x="4233863" y="2492375"/>
          <p14:tracePt t="15087" x="4240213" y="2486025"/>
          <p14:tracePt t="15091" x="4254500" y="2486025"/>
          <p14:tracePt t="15094" x="4260850" y="2479675"/>
          <p14:tracePt t="15098" x="4267200" y="2479675"/>
          <p14:tracePt t="15103" x="4273550" y="2471738"/>
          <p14:tracePt t="15111" x="4273550" y="2465388"/>
          <p14:tracePt t="15118" x="4279900" y="2465388"/>
          <p14:tracePt t="15128" x="4287838" y="2459038"/>
          <p14:tracePt t="15135" x="4294188" y="2459038"/>
          <p14:tracePt t="15164" x="4294188" y="2452688"/>
          <p14:tracePt t="15175" x="4300538" y="2452688"/>
          <p14:tracePt t="15235" x="4300538" y="2446338"/>
          <p14:tracePt t="15248" x="4306888" y="2446338"/>
          <p14:tracePt t="17183" x="4306888" y="2438400"/>
          <p14:tracePt t="17187" x="4313238" y="2438400"/>
          <p14:tracePt t="17190" x="4327525" y="2438400"/>
          <p14:tracePt t="17194" x="4352925" y="2438400"/>
          <p14:tracePt t="17197" x="4392613" y="2438400"/>
          <p14:tracePt t="17200" x="4432300" y="2438400"/>
          <p14:tracePt t="17204" x="4486275" y="2438400"/>
          <p14:tracePt t="17208" x="4551363" y="2438400"/>
          <p14:tracePt t="17213" x="4618038" y="2438400"/>
          <p14:tracePt t="17217" x="4684713" y="2438400"/>
          <p14:tracePt t="17221" x="4764088" y="2438400"/>
          <p14:tracePt t="17224" x="4830763" y="2438400"/>
          <p14:tracePt t="17230" x="4910138" y="2438400"/>
          <p14:tracePt t="17232" x="4989513" y="2438400"/>
          <p14:tracePt t="17238" x="5068888" y="2438400"/>
          <p14:tracePt t="17241" x="5154613" y="2438400"/>
          <p14:tracePt t="17247" x="5248275" y="2438400"/>
          <p14:tracePt t="17249" x="5327650" y="2438400"/>
          <p14:tracePt t="17253" x="5419725" y="2438400"/>
          <p14:tracePt t="17257" x="5499100" y="2438400"/>
          <p14:tracePt t="17261" x="5592763" y="2438400"/>
          <p14:tracePt t="17265" x="5699125" y="2438400"/>
          <p14:tracePt t="17269" x="5784850" y="2438400"/>
          <p14:tracePt t="17273" x="5891213" y="2438400"/>
          <p14:tracePt t="17277" x="5995988" y="2438400"/>
          <p14:tracePt t="17281" x="6116638" y="2438400"/>
          <p14:tracePt t="17284" x="6221413" y="2438400"/>
          <p14:tracePt t="17289" x="6340475" y="2438400"/>
          <p14:tracePt t="17293" x="6461125" y="2446338"/>
          <p14:tracePt t="17297" x="6565900" y="2452688"/>
          <p14:tracePt t="17301" x="6684963" y="2465388"/>
          <p14:tracePt t="17304" x="6805613" y="2486025"/>
          <p14:tracePt t="17308" x="6931025" y="2511425"/>
          <p14:tracePt t="17314" x="7037388" y="2544763"/>
          <p14:tracePt t="17316" x="7156450" y="2578100"/>
          <p14:tracePt t="17322" x="7269163" y="2617788"/>
          <p14:tracePt t="17326" x="7361238" y="2651125"/>
          <p14:tracePt t="17330" x="7446963" y="2684463"/>
          <p14:tracePt t="17334" x="7534275" y="2711450"/>
          <p14:tracePt t="17336" x="7599363" y="2757488"/>
          <p14:tracePt t="17340" x="7686675" y="2784475"/>
          <p14:tracePt t="17346" x="7745413" y="2824163"/>
          <p14:tracePt t="17348" x="7818438" y="2857500"/>
          <p14:tracePt t="17353" x="7864475" y="2882900"/>
          <p14:tracePt t="17356" x="7912100" y="2922588"/>
          <p14:tracePt t="17361" x="7945438" y="2955925"/>
          <p14:tracePt t="17364" x="7985125" y="2995613"/>
          <p14:tracePt t="17368" x="8016875" y="3022600"/>
          <p14:tracePt t="17372" x="8037513" y="3055938"/>
          <p14:tracePt t="17377" x="8050213" y="3074988"/>
          <p14:tracePt t="17380" x="8064500" y="3108325"/>
          <p14:tracePt t="17384" x="8070850" y="3135313"/>
          <p14:tracePt t="17388" x="8077200" y="3168650"/>
          <p14:tracePt t="17392" x="8089900" y="3201988"/>
          <p14:tracePt t="17397" x="8089900" y="3227388"/>
          <p14:tracePt t="17400" x="8089900" y="3267075"/>
          <p14:tracePt t="17404" x="8083550" y="3300413"/>
          <p14:tracePt t="17408" x="8070850" y="3348038"/>
          <p14:tracePt t="17413" x="8043863" y="3394075"/>
          <p14:tracePt t="17416" x="8004175" y="3452813"/>
          <p14:tracePt t="17421" x="7951788" y="3500438"/>
          <p14:tracePt t="17424" x="7891463" y="3540125"/>
          <p14:tracePt t="17429" x="7832725" y="3592513"/>
          <p14:tracePt t="17433" x="7759700" y="3632200"/>
          <p14:tracePt t="17436" x="7686675" y="3671888"/>
          <p14:tracePt t="17441" x="7607300" y="3705225"/>
          <p14:tracePt t="17446" x="7519988" y="3738563"/>
          <p14:tracePt t="17448" x="7440613" y="3757613"/>
          <p14:tracePt t="17452" x="7342188" y="3778250"/>
          <p14:tracePt t="17456" x="7235825" y="3797300"/>
          <p14:tracePt t="17461" x="7129463" y="3797300"/>
          <p14:tracePt t="17464" x="7010400" y="3811588"/>
          <p14:tracePt t="17468" x="6891338" y="3811588"/>
          <p14:tracePt t="17473" x="6757988" y="3811588"/>
          <p14:tracePt t="17477" x="6626225" y="3811588"/>
          <p14:tracePt t="17481" x="6486525" y="3811588"/>
          <p14:tracePt t="17484" x="6340475" y="3805238"/>
          <p14:tracePt t="17488" x="6196013" y="3790950"/>
          <p14:tracePt t="17492" x="6049963" y="3784600"/>
          <p14:tracePt t="17497" x="5897563" y="3744913"/>
          <p14:tracePt t="17501" x="5778500" y="3711575"/>
          <p14:tracePt t="17504" x="5638800" y="3678238"/>
          <p14:tracePt t="17508" x="5507038" y="3644900"/>
          <p14:tracePt t="17515" x="5386388" y="3605213"/>
          <p14:tracePt t="17516" x="5260975" y="3559175"/>
          <p14:tracePt t="17520" x="5154613" y="3506788"/>
          <p14:tracePt t="17524" x="5056188" y="3446463"/>
          <p14:tracePt t="17529" x="4956175" y="3394075"/>
          <p14:tracePt t="17532" x="4856163" y="3314700"/>
          <p14:tracePt t="17536" x="4784725" y="3254375"/>
          <p14:tracePt t="17541" x="4724400" y="3194050"/>
          <p14:tracePt t="17547" x="4672013" y="3122613"/>
          <p14:tracePt t="17549" x="4632325" y="3062288"/>
          <p14:tracePt t="17552" x="4598988" y="2989263"/>
          <p14:tracePt t="17556" x="4578350" y="2916238"/>
          <p14:tracePt t="17560" x="4572000" y="2849563"/>
          <p14:tracePt t="17564" x="4572000" y="2784475"/>
          <p14:tracePt t="17569" x="4572000" y="2717800"/>
          <p14:tracePt t="17573" x="4572000" y="2663825"/>
          <p14:tracePt t="17576" x="4572000" y="2592388"/>
          <p14:tracePt t="17581" x="4592638" y="2551113"/>
          <p14:tracePt t="17585" x="4632325" y="2492375"/>
          <p14:tracePt t="17589" x="4672013" y="2438400"/>
          <p14:tracePt t="17593" x="4703763" y="2392363"/>
          <p14:tracePt t="17597" x="4764088" y="2352675"/>
          <p14:tracePt t="17600" x="4816475" y="2312988"/>
          <p14:tracePt t="17604" x="4883150" y="2273300"/>
          <p14:tracePt t="17608" x="4956175" y="2246313"/>
          <p14:tracePt t="17613" x="5029200" y="2214563"/>
          <p14:tracePt t="17616" x="5108575" y="2181225"/>
          <p14:tracePt t="17620" x="5208588" y="2160588"/>
          <p14:tracePt t="17624" x="5300663" y="2141538"/>
          <p14:tracePt t="17629" x="5407025" y="2127250"/>
          <p14:tracePt t="17632" x="5513388" y="2108200"/>
          <p14:tracePt t="17637" x="5626100" y="2093913"/>
          <p14:tracePt t="17641" x="5757863" y="2087563"/>
          <p14:tracePt t="17647" x="5883275" y="2087563"/>
          <p14:tracePt t="17649" x="6016625" y="2087563"/>
          <p14:tracePt t="17652" x="6148388" y="2087563"/>
          <p14:tracePt t="17656" x="6294438" y="2087563"/>
          <p14:tracePt t="17660" x="6427788" y="2087563"/>
          <p14:tracePt t="17665" x="6559550" y="2087563"/>
          <p14:tracePt t="17668" x="6699250" y="2087563"/>
          <p14:tracePt t="17672" x="6831013" y="2087563"/>
          <p14:tracePt t="17676" x="6950075" y="2101850"/>
          <p14:tracePt t="17680" x="7070725" y="2114550"/>
          <p14:tracePt t="17684" x="7169150" y="2133600"/>
          <p14:tracePt t="17689" x="7262813" y="2154238"/>
          <p14:tracePt t="17693" x="7361238" y="2187575"/>
          <p14:tracePt t="17697" x="7440613" y="2220913"/>
          <p14:tracePt t="17701" x="7527925" y="2246313"/>
          <p14:tracePt t="17704" x="7586663" y="2279650"/>
          <p14:tracePt t="17709" x="7646988" y="2319338"/>
          <p14:tracePt t="17714" x="7680325" y="2346325"/>
          <p14:tracePt t="17716" x="7712075" y="2373313"/>
          <p14:tracePt t="17720" x="7739063" y="2392363"/>
          <p14:tracePt t="17724" x="7772400" y="2425700"/>
          <p14:tracePt t="17729" x="7785100" y="2452688"/>
          <p14:tracePt t="17732" x="7805738" y="2486025"/>
          <p14:tracePt t="17736" x="7818438" y="2519363"/>
          <p14:tracePt t="17740" x="7824788" y="2544763"/>
          <p14:tracePt t="17746" x="7824788" y="2578100"/>
          <p14:tracePt t="17748" x="7832725" y="2605088"/>
          <p14:tracePt t="17753" x="7832725" y="2638425"/>
          <p14:tracePt t="17757" x="7832725" y="2678113"/>
          <p14:tracePt t="17762" x="7832725" y="2717800"/>
          <p14:tracePt t="17764" x="7832725" y="2757488"/>
          <p14:tracePt t="17769" x="7832725" y="2790825"/>
          <p14:tracePt t="17773" x="7824788" y="2830513"/>
          <p14:tracePt t="17777" x="7818438" y="2876550"/>
          <p14:tracePt t="17781" x="7799388" y="2922588"/>
          <p14:tracePt t="17784" x="7772400" y="2970213"/>
          <p14:tracePt t="17788" x="7751763" y="3009900"/>
          <p14:tracePt t="17792" x="7726363" y="3055938"/>
          <p14:tracePt t="17798" x="7686675" y="3095625"/>
          <p14:tracePt t="17800" x="7653338" y="3141663"/>
          <p14:tracePt t="17804" x="7613650" y="3187700"/>
          <p14:tracePt t="17809" x="7573963" y="3227388"/>
          <p14:tracePt t="17813" x="7527925" y="3260725"/>
          <p14:tracePt t="17816" x="7480300" y="3294063"/>
          <p14:tracePt t="17820" x="7434263" y="3321050"/>
          <p14:tracePt t="17824" x="7381875" y="3340100"/>
          <p14:tracePt t="17830" x="7335838" y="3367088"/>
          <p14:tracePt t="17832" x="7275513" y="3387725"/>
          <p14:tracePt t="17836" x="7208838" y="3394075"/>
          <p14:tracePt t="17841" x="7162800" y="3406775"/>
          <p14:tracePt t="17846" x="7096125" y="3413125"/>
          <p14:tracePt t="17848" x="7037388" y="3419475"/>
          <p14:tracePt t="17853" x="6983413" y="3419475"/>
          <p14:tracePt t="17857" x="6918325" y="3433763"/>
          <p14:tracePt t="17862" x="6858000" y="3440113"/>
          <p14:tracePt t="17864" x="6805613" y="3440113"/>
          <p14:tracePt t="17870" x="6765925" y="3440113"/>
          <p14:tracePt t="17874" x="6726238" y="3440113"/>
          <p14:tracePt t="17878" x="6692900" y="3440113"/>
          <p14:tracePt t="17881" x="6653213" y="3440113"/>
          <p14:tracePt t="17885" x="6632575" y="3440113"/>
          <p14:tracePt t="17899" x="6573838" y="3440113"/>
          <p14:tracePt t="17900" x="6546850" y="3440113"/>
          <p14:tracePt t="17904" x="6532563" y="3440113"/>
          <p14:tracePt t="17914" x="6526213" y="3440113"/>
          <p14:tracePt t="17916" x="6519863" y="3433763"/>
          <p14:tracePt t="17921" x="6513513" y="3433763"/>
          <p14:tracePt t="17929" x="6507163" y="3433763"/>
          <p14:tracePt t="17949" x="6507163" y="3427413"/>
          <p14:tracePt t="17953" x="6507163" y="3419475"/>
          <p14:tracePt t="17960" x="6507163" y="3413125"/>
          <p14:tracePt t="17964" x="6507163" y="3406775"/>
          <p14:tracePt t="17973" x="6507163" y="3400425"/>
          <p14:tracePt t="17977" x="6507163" y="3394075"/>
          <p14:tracePt t="17984" x="6507163" y="3387725"/>
          <p14:tracePt t="17993" x="6507163" y="3379788"/>
          <p14:tracePt t="17997" x="6507163" y="3373438"/>
          <p14:tracePt t="18004" x="6507163" y="3367088"/>
          <p14:tracePt t="18009" x="6507163" y="3360738"/>
          <p14:tracePt t="18048" x="6507163" y="3354388"/>
          <p14:tracePt t="18118" x="6500813" y="3348038"/>
          <p14:tracePt t="18162" x="6492875" y="3348038"/>
          <p14:tracePt t="18246" x="6486525" y="3348038"/>
          <p14:tracePt t="18251" x="6480175" y="3348038"/>
          <p14:tracePt t="18254" x="6467475" y="3348038"/>
          <p14:tracePt t="18257" x="6461125" y="3354388"/>
          <p14:tracePt t="18263" x="6453188" y="3354388"/>
          <p14:tracePt t="18265" x="6446838" y="3354388"/>
          <p14:tracePt t="18269" x="6440488" y="3367088"/>
          <p14:tracePt t="18273" x="6427788" y="3373438"/>
          <p14:tracePt t="18276" x="6421438" y="3387725"/>
          <p14:tracePt t="18280" x="6407150" y="3394075"/>
          <p14:tracePt t="18284" x="6394450" y="3413125"/>
          <p14:tracePt t="18289" x="6388100" y="3427413"/>
          <p14:tracePt t="18293" x="6373813" y="3440113"/>
          <p14:tracePt t="18297" x="6361113" y="3452813"/>
          <p14:tracePt t="18300" x="6348413" y="3467100"/>
          <p14:tracePt t="18304" x="6334125" y="3486150"/>
          <p14:tracePt t="18308" x="6308725" y="3513138"/>
          <p14:tracePt t="18314" x="6294438" y="3532188"/>
          <p14:tracePt t="18316" x="6269038" y="3565525"/>
          <p14:tracePt t="18320" x="6248400" y="3592513"/>
          <p14:tracePt t="18324" x="6208713" y="3625850"/>
          <p14:tracePt t="18329" x="6169025" y="3671888"/>
          <p14:tracePt t="18332" x="6122988" y="3732213"/>
          <p14:tracePt t="18336" x="6069013" y="3797300"/>
          <p14:tracePt t="18340" x="6022975" y="3857625"/>
          <p14:tracePt t="18346" x="5983288" y="3890963"/>
          <p14:tracePt t="18348" x="5943600" y="3937000"/>
          <p14:tracePt t="18353" x="5897563" y="3976688"/>
          <p14:tracePt t="18356" x="5851525" y="4016375"/>
          <p14:tracePt t="18362" x="5803900" y="4056063"/>
          <p14:tracePt t="18364" x="5751513" y="4102100"/>
          <p14:tracePt t="18368" x="5691188" y="4143375"/>
          <p14:tracePt t="18372" x="5645150" y="4183063"/>
          <p14:tracePt t="18376" x="5586413" y="4222750"/>
          <p14:tracePt t="18380" x="5538788" y="4262438"/>
          <p14:tracePt t="18384" x="5492750" y="4287838"/>
          <p14:tracePt t="18389" x="5446713" y="4327525"/>
          <p14:tracePt t="18393" x="5394325" y="4360863"/>
          <p14:tracePt t="18397" x="5340350" y="4394200"/>
          <p14:tracePt t="18400" x="5294313" y="4421188"/>
          <p14:tracePt t="18404" x="5248275" y="4448175"/>
          <p14:tracePt t="18408" x="5202238" y="4473575"/>
          <p14:tracePt t="18414" x="5141913" y="4494213"/>
          <p14:tracePt t="18417" x="5095875" y="4513263"/>
          <p14:tracePt t="18420" x="5041900" y="4533900"/>
          <p14:tracePt t="18424" x="4995863" y="4540250"/>
          <p14:tracePt t="18429" x="4949825" y="4546600"/>
          <p14:tracePt t="18432" x="4910138" y="4560888"/>
          <p14:tracePt t="18436" x="4864100" y="4567238"/>
          <p14:tracePt t="18442" x="4824413" y="4573588"/>
          <p14:tracePt t="18450" x="4737100" y="4586288"/>
          <p14:tracePt t="18455" x="4711700" y="4592638"/>
          <p14:tracePt t="18457" x="4664075" y="4592638"/>
          <p14:tracePt t="18462" x="4638675" y="4592638"/>
          <p14:tracePt t="18464" x="4598988" y="4600575"/>
          <p14:tracePt t="18468" x="4565650" y="4600575"/>
          <p14:tracePt t="18472" x="4538663" y="4600575"/>
          <p14:tracePt t="18477" x="4505325" y="4600575"/>
          <p14:tracePt t="18480" x="4486275" y="4600575"/>
          <p14:tracePt t="18484" x="4446588" y="4600575"/>
          <p14:tracePt t="18489" x="4419600" y="4600575"/>
          <p14:tracePt t="18493" x="4386263" y="4600575"/>
          <p14:tracePt t="18497" x="4346575" y="4600575"/>
          <p14:tracePt t="18500" x="4306888" y="4600575"/>
          <p14:tracePt t="18504" x="4267200" y="4600575"/>
          <p14:tracePt t="18509" x="4227513" y="4600575"/>
          <p14:tracePt t="18514" x="4167188" y="4600575"/>
          <p14:tracePt t="18517" x="4127500" y="4600575"/>
          <p14:tracePt t="18521" x="4087813" y="4600575"/>
          <p14:tracePt t="18524" x="4035425" y="4600575"/>
          <p14:tracePt t="18529" x="3995738" y="4600575"/>
          <p14:tracePt t="18533" x="3941763" y="4600575"/>
          <p14:tracePt t="18537" x="3895725" y="4600575"/>
          <p14:tracePt t="18540" x="3843338" y="4600575"/>
          <p14:tracePt t="18545" x="3803650" y="4600575"/>
          <p14:tracePt t="18549" x="3776663" y="4600575"/>
          <p14:tracePt t="18553" x="3730625" y="4600575"/>
          <p14:tracePt t="18557" x="3690938" y="4592638"/>
          <p14:tracePt t="18561" x="3651250" y="4592638"/>
          <p14:tracePt t="18564" x="3605213" y="4579938"/>
          <p14:tracePt t="18569" x="3565525" y="4573588"/>
          <p14:tracePt t="18573" x="3532188" y="4573588"/>
          <p14:tracePt t="18577" x="3505200" y="4567238"/>
          <p14:tracePt t="18580" x="3471863" y="4560888"/>
          <p14:tracePt t="18584" x="3438525" y="4560888"/>
          <p14:tracePt t="18590" x="3398838" y="4546600"/>
          <p14:tracePt t="18595" x="3379788" y="4540250"/>
          <p14:tracePt t="18599" x="3346450" y="4540250"/>
          <p14:tracePt t="18602" x="3325813" y="4540250"/>
          <p14:tracePt t="18604" x="3300413" y="4533900"/>
          <p14:tracePt t="18608" x="3273425" y="4533900"/>
          <p14:tracePt t="18613" x="3252788" y="4527550"/>
          <p14:tracePt t="18618" x="3233738" y="4527550"/>
          <p14:tracePt t="18622" x="3200400" y="4527550"/>
          <p14:tracePt t="18625" x="3179763" y="4527550"/>
          <p14:tracePt t="18630" x="3154363" y="4527550"/>
          <p14:tracePt t="18632" x="3121025" y="4527550"/>
          <p14:tracePt t="18639" x="3094038" y="4527550"/>
          <p14:tracePt t="18642" x="3068638" y="4521200"/>
          <p14:tracePt t="18645" x="3041650" y="4521200"/>
          <p14:tracePt t="18648" x="3021013" y="4521200"/>
          <p14:tracePt t="18655" x="2987675" y="4513263"/>
          <p14:tracePt t="18657" x="2962275" y="4513263"/>
          <p14:tracePt t="18663" x="2928938" y="4506913"/>
          <p14:tracePt t="18665" x="2895600" y="4500563"/>
          <p14:tracePt t="18669" x="2874963" y="4500563"/>
          <p14:tracePt t="18673" x="2855913" y="4487863"/>
          <p14:tracePt t="18677" x="2835275" y="4487863"/>
          <p14:tracePt t="18682" x="2822575" y="4479925"/>
          <p14:tracePt t="18684" x="2809875" y="4473575"/>
          <p14:tracePt t="18690" x="2795588" y="4473575"/>
          <p14:tracePt t="18695" x="2789238" y="4473575"/>
          <p14:tracePt t="18699" x="2776538" y="4467225"/>
          <p14:tracePt t="18702" x="2770188" y="4467225"/>
          <p14:tracePt t="18704" x="2755900" y="4467225"/>
          <p14:tracePt t="18717" x="2749550" y="4467225"/>
          <p14:tracePt t="18724" x="2743200" y="4467225"/>
          <p14:tracePt t="18729" x="2736850" y="4467225"/>
          <p14:tracePt t="18741" x="2730500" y="4467225"/>
          <p14:tracePt t="18747" x="2722563" y="4467225"/>
          <p14:tracePt t="18753" x="2716213" y="4467225"/>
          <p14:tracePt t="18764" x="2709863" y="4467225"/>
          <p14:tracePt t="18769" x="2703513" y="4467225"/>
          <p14:tracePt t="18773" x="2697163" y="4460875"/>
          <p14:tracePt t="18777" x="2690813" y="4460875"/>
          <p14:tracePt t="18784" x="2676525" y="4460875"/>
          <p14:tracePt t="18789" x="2670175" y="4460875"/>
          <p14:tracePt t="18797" x="2657475" y="4454525"/>
          <p14:tracePt t="18801" x="2651125" y="4454525"/>
          <p14:tracePt t="18804" x="2636838" y="4448175"/>
          <p14:tracePt t="18809" x="2630488" y="4448175"/>
          <p14:tracePt t="18814" x="2624138" y="4448175"/>
          <p14:tracePt t="18817" x="2611438" y="4448175"/>
          <p14:tracePt t="18825" x="2597150" y="4448175"/>
          <p14:tracePt t="18829" x="2590800" y="4448175"/>
          <p14:tracePt t="18833" x="2578100" y="4448175"/>
          <p14:tracePt t="18837" x="2570163" y="4448175"/>
          <p14:tracePt t="18841" x="2557463" y="4440238"/>
          <p14:tracePt t="18847" x="2544763" y="4440238"/>
          <p14:tracePt t="18848" x="2538413" y="4440238"/>
          <p14:tracePt t="18852" x="2524125" y="4440238"/>
          <p14:tracePt t="18857" x="2511425" y="4440238"/>
          <p14:tracePt t="18863" x="2498725" y="4440238"/>
          <p14:tracePt t="18864" x="2484438" y="4440238"/>
          <p14:tracePt t="18868" x="2465388" y="4440238"/>
          <p14:tracePt t="18873" x="2451100" y="4440238"/>
          <p14:tracePt t="18877" x="2432050" y="4440238"/>
          <p14:tracePt t="18880" x="2417763" y="4440238"/>
          <p14:tracePt t="18884" x="2392363" y="4433888"/>
          <p14:tracePt t="18889" x="2371725" y="4433888"/>
          <p14:tracePt t="18893" x="2346325" y="4427538"/>
          <p14:tracePt t="18897" x="2319338" y="4427538"/>
          <p14:tracePt t="18900" x="2298700" y="4421188"/>
          <p14:tracePt t="18904" x="2273300" y="4421188"/>
          <p14:tracePt t="18909" x="2259013" y="4414838"/>
          <p14:tracePt t="18914" x="2233613" y="4400550"/>
          <p14:tracePt t="18916" x="2219325" y="4400550"/>
          <p14:tracePt t="18921" x="2200275" y="4400550"/>
          <p14:tracePt t="18924" x="2179638" y="4400550"/>
          <p14:tracePt t="18929" x="2160588" y="4400550"/>
          <p14:tracePt t="18933" x="2146300" y="4400550"/>
          <p14:tracePt t="18936" x="2127250" y="4400550"/>
          <p14:tracePt t="18940" x="2100263" y="4400550"/>
          <p14:tracePt t="18946" x="2081213" y="4400550"/>
          <p14:tracePt t="18948" x="2060575" y="4400550"/>
          <p14:tracePt t="18953" x="2041525" y="4400550"/>
          <p14:tracePt t="18957" x="2027238" y="4400550"/>
          <p14:tracePt t="18963" x="2014538" y="4400550"/>
          <p14:tracePt t="18965" x="1993900" y="4400550"/>
          <p14:tracePt t="18968" x="1981200" y="4400550"/>
          <p14:tracePt t="18973" x="1960563" y="4400550"/>
          <p14:tracePt t="18978" x="1935163" y="4400550"/>
          <p14:tracePt t="18980" x="1914525" y="4400550"/>
          <p14:tracePt t="18984" x="1895475" y="4400550"/>
          <p14:tracePt t="18988" x="1874838" y="4400550"/>
          <p14:tracePt t="18993" x="1855788" y="4400550"/>
          <p14:tracePt t="18997" x="1828800" y="4400550"/>
          <p14:tracePt t="19001" x="1808163" y="4400550"/>
          <p14:tracePt t="19005" x="1782763" y="4400550"/>
          <p14:tracePt t="19009" x="1755775" y="4400550"/>
          <p14:tracePt t="19013" x="1728788" y="4400550"/>
          <p14:tracePt t="19017" x="1709738" y="4400550"/>
          <p14:tracePt t="19021" x="1676400" y="4400550"/>
          <p14:tracePt t="19025" x="1655763" y="4400550"/>
          <p14:tracePt t="19030" x="1630363" y="4400550"/>
          <p14:tracePt t="19033" x="1597025" y="4400550"/>
          <p14:tracePt t="19037" x="1570038" y="4400550"/>
          <p14:tracePt t="19041" x="1544638" y="4400550"/>
          <p14:tracePt t="19045" x="1517650" y="4400550"/>
          <p14:tracePt t="19048" x="1484313" y="4400550"/>
          <p14:tracePt t="19052" x="1463675" y="4400550"/>
          <p14:tracePt t="19057" x="1438275" y="4400550"/>
          <p14:tracePt t="19061" x="1404938" y="4400550"/>
          <p14:tracePt t="19064" x="1377950" y="4400550"/>
          <p14:tracePt t="19069" x="1358900" y="4400550"/>
          <p14:tracePt t="19073" x="1344613" y="4400550"/>
          <p14:tracePt t="19076" x="1331913" y="4400550"/>
          <p14:tracePt t="19080" x="1319213" y="4400550"/>
          <p14:tracePt t="19084" x="1304925" y="4400550"/>
          <p14:tracePt t="19088" x="1292225" y="4400550"/>
          <p14:tracePt t="19092" x="1279525" y="4400550"/>
          <p14:tracePt t="19096" x="1271588" y="4400550"/>
          <p14:tracePt t="19101" x="1265238" y="4400550"/>
          <p14:tracePt t="19104" x="1258888" y="4400550"/>
          <p14:tracePt t="19113" x="1252538" y="4400550"/>
          <p14:tracePt t="20046" x="1258888" y="4400550"/>
          <p14:tracePt t="20051" x="1271588" y="4394200"/>
          <p14:tracePt t="20057" x="1319213" y="4381500"/>
          <p14:tracePt t="20063" x="1338263" y="4367213"/>
          <p14:tracePt t="20065" x="1371600" y="4360863"/>
          <p14:tracePt t="20068" x="1398588" y="4360863"/>
          <p14:tracePt t="20072" x="1450975" y="4341813"/>
          <p14:tracePt t="20079" x="1517650" y="4341813"/>
          <p14:tracePt t="20082" x="1584325" y="4341813"/>
          <p14:tracePt t="20084" x="1682750" y="4335463"/>
          <p14:tracePt t="20088" x="1736725" y="4335463"/>
          <p14:tracePt t="20093" x="1816100" y="4321175"/>
          <p14:tracePt t="20098" x="1895475" y="4314825"/>
          <p14:tracePt t="20100" x="1974850" y="4302125"/>
          <p14:tracePt t="20104" x="2073275" y="4295775"/>
          <p14:tracePt t="20108" x="2166938" y="4281488"/>
          <p14:tracePt t="20114" x="2273300" y="4275138"/>
          <p14:tracePt t="20116" x="2365375" y="4275138"/>
          <p14:tracePt t="20120" x="2471738" y="4262438"/>
          <p14:tracePt t="20125" x="2578100" y="4248150"/>
          <p14:tracePt t="20129" x="2682875" y="4241800"/>
          <p14:tracePt t="20132" x="2803525" y="4214813"/>
          <p14:tracePt t="20136" x="2922588" y="4208463"/>
          <p14:tracePt t="20141" x="3035300" y="4189413"/>
          <p14:tracePt t="20145" x="3140075" y="4175125"/>
          <p14:tracePt t="20149" x="3233738" y="4162425"/>
          <p14:tracePt t="20153" x="3325813" y="4156075"/>
          <p14:tracePt t="20157" x="3432175" y="4143375"/>
          <p14:tracePt t="20163" x="3525838" y="4135438"/>
          <p14:tracePt t="20165" x="3611563" y="4122738"/>
          <p14:tracePt t="20168" x="3703638" y="4122738"/>
          <p14:tracePt t="20174" x="3783013" y="4102100"/>
          <p14:tracePt t="20182" x="3922713" y="4089400"/>
          <p14:tracePt t="20185" x="3989388" y="4070350"/>
          <p14:tracePt t="20188" x="4054475" y="4070350"/>
          <p14:tracePt t="20194" x="4121150" y="4062413"/>
          <p14:tracePt t="20198" x="4181475" y="4056063"/>
          <p14:tracePt t="20203" x="4233863" y="4043363"/>
          <p14:tracePt t="20204" x="4287838" y="4043363"/>
          <p14:tracePt t="20208" x="4346575" y="4037013"/>
          <p14:tracePt t="20213" x="4386263" y="4022725"/>
          <p14:tracePt t="20217" x="4432300" y="4022725"/>
          <p14:tracePt t="20221" x="4486275" y="4016375"/>
          <p14:tracePt t="20224" x="4538663" y="4010025"/>
          <p14:tracePt t="20229" x="4598988" y="4010025"/>
          <p14:tracePt t="20233" x="4651375" y="3990975"/>
          <p14:tracePt t="20236" x="4703763" y="3990975"/>
          <p14:tracePt t="20240" x="4751388" y="3976688"/>
          <p14:tracePt t="20246" x="4803775" y="3970338"/>
          <p14:tracePt t="20249" x="4864100" y="3963988"/>
          <p14:tracePt t="20252" x="4916488" y="3949700"/>
          <p14:tracePt t="20256" x="4968875" y="3949700"/>
          <p14:tracePt t="20262" x="5016500" y="3943350"/>
          <p14:tracePt t="20264" x="5068888" y="3937000"/>
          <p14:tracePt t="20268" x="5121275" y="3937000"/>
          <p14:tracePt t="20273" x="5168900" y="3924300"/>
          <p14:tracePt t="20278" x="5221288" y="3924300"/>
          <p14:tracePt t="20280" x="5260975" y="3917950"/>
          <p14:tracePt t="20284" x="5294313" y="3917950"/>
          <p14:tracePt t="20288" x="5334000" y="3917950"/>
          <p14:tracePt t="20293" x="5373688" y="3910013"/>
          <p14:tracePt t="20296" x="5419725" y="3897313"/>
          <p14:tracePt t="20300" x="5459413" y="3897313"/>
          <p14:tracePt t="20304" x="5492750" y="3897313"/>
          <p14:tracePt t="20308" x="5532438" y="3897313"/>
          <p14:tracePt t="20313" x="5559425" y="3890963"/>
          <p14:tracePt t="20317" x="5592763" y="3890963"/>
          <p14:tracePt t="20321" x="5632450" y="3890963"/>
          <p14:tracePt t="20325" x="5659438" y="3890963"/>
          <p14:tracePt t="20329" x="5691188" y="3890963"/>
          <p14:tracePt t="20333" x="5718175" y="3890963"/>
          <p14:tracePt t="20337" x="5757863" y="3890963"/>
          <p14:tracePt t="20340" x="5791200" y="3890963"/>
          <p14:tracePt t="20346" x="5818188" y="3890963"/>
          <p14:tracePt t="20349" x="5851525" y="3890963"/>
          <p14:tracePt t="20352" x="5876925" y="3890963"/>
          <p14:tracePt t="20356" x="5910263" y="3890963"/>
          <p14:tracePt t="20361" x="5937250" y="3890963"/>
          <p14:tracePt t="20364" x="5964238" y="3890963"/>
          <p14:tracePt t="20368" x="5995988" y="3890963"/>
          <p14:tracePt t="20372" x="6022975" y="3890963"/>
          <p14:tracePt t="20378" x="6049963" y="3890963"/>
          <p14:tracePt t="20380" x="6069013" y="3890963"/>
          <p14:tracePt t="20384" x="6096000" y="3890963"/>
          <p14:tracePt t="20388" x="6122988" y="3890963"/>
          <p14:tracePt t="20393" x="6142038" y="3890963"/>
          <p14:tracePt t="20396" x="6162675" y="3890963"/>
          <p14:tracePt t="20400" x="6175375" y="3890963"/>
          <p14:tracePt t="20404" x="6196013" y="3890963"/>
          <p14:tracePt t="20408" x="6208713" y="3890963"/>
          <p14:tracePt t="20413" x="6227763" y="3890963"/>
          <p14:tracePt t="20416" x="6242050" y="3890963"/>
          <p14:tracePt t="20420" x="6261100" y="3890963"/>
          <p14:tracePt t="20424" x="6275388" y="3890963"/>
          <p14:tracePt t="20429" x="6288088" y="3890963"/>
          <p14:tracePt t="20432" x="6308725" y="3890963"/>
          <p14:tracePt t="20436" x="6321425" y="3890963"/>
          <p14:tracePt t="20441" x="6348413" y="3890963"/>
          <p14:tracePt t="20446" x="6354763" y="3890963"/>
          <p14:tracePt t="20449" x="6367463" y="3890963"/>
          <p14:tracePt t="20453" x="6380163" y="3890963"/>
          <p14:tracePt t="20457" x="6394450" y="3890963"/>
          <p14:tracePt t="20463" x="6407150" y="3890963"/>
          <p14:tracePt t="20465" x="6413500" y="3890963"/>
          <p14:tracePt t="20468" x="6421438" y="3890963"/>
          <p14:tracePt t="20472" x="6434138" y="3890963"/>
          <p14:tracePt t="20480" x="6446838" y="3890963"/>
          <p14:tracePt t="20485" x="6453188" y="3890963"/>
          <p14:tracePt t="20489" x="6467475" y="3890963"/>
          <p14:tracePt t="20493" x="6473825" y="3897313"/>
          <p14:tracePt t="20496" x="6486525" y="3903663"/>
          <p14:tracePt t="20500" x="6500813" y="3910013"/>
          <p14:tracePt t="20505" x="6513513" y="3917950"/>
          <p14:tracePt t="20509" x="6519863" y="3924300"/>
          <p14:tracePt t="20513" x="6526213" y="3924300"/>
          <p14:tracePt t="20516" x="6546850" y="3930650"/>
          <p14:tracePt t="20520" x="6559550" y="3937000"/>
          <p14:tracePt t="20525" x="6573838" y="3943350"/>
          <p14:tracePt t="20533" x="6586538" y="3949700"/>
          <p14:tracePt t="20536" x="6592888" y="3957638"/>
          <p14:tracePt t="20541" x="6599238" y="3957638"/>
          <p14:tracePt t="20546" x="6605588" y="3963988"/>
          <p14:tracePt t="20549" x="6613525" y="3970338"/>
          <p14:tracePt t="20552" x="6619875" y="3976688"/>
          <p14:tracePt t="20556" x="6619875" y="3983038"/>
          <p14:tracePt t="20561" x="6626225" y="3990975"/>
          <p14:tracePt t="20564" x="6632575" y="3997325"/>
          <p14:tracePt t="20575" x="6638925" y="3997325"/>
          <p14:tracePt t="20582" x="6645275" y="4003675"/>
          <p14:tracePt t="20591" x="6653213" y="4010025"/>
          <p14:tracePt t="20596" x="6659563" y="4016375"/>
          <p14:tracePt t="20605" x="6659563" y="4022725"/>
          <p14:tracePt t="20613" x="6665913" y="4030663"/>
          <p14:tracePt t="20617" x="6672263" y="4037013"/>
          <p14:tracePt t="20624" x="6678613" y="4037013"/>
          <p14:tracePt t="20629" x="6678613" y="4043363"/>
          <p14:tracePt t="20632" x="6684963" y="4049713"/>
          <p14:tracePt t="20641" x="6692900" y="4056063"/>
          <p14:tracePt t="20645" x="6692900" y="4062413"/>
          <p14:tracePt t="20649" x="6699250" y="4070350"/>
          <p14:tracePt t="20653" x="6699250" y="4076700"/>
          <p14:tracePt t="20662" x="6705600" y="4083050"/>
          <p14:tracePt t="20664" x="6711950" y="4089400"/>
          <p14:tracePt t="20668" x="6711950" y="4095750"/>
          <p14:tracePt t="20673" x="6718300" y="4102100"/>
          <p14:tracePt t="20678" x="6726238" y="4110038"/>
          <p14:tracePt t="20684" x="6732588" y="4122738"/>
          <p14:tracePt t="20693" x="6738938" y="4129088"/>
          <p14:tracePt t="20697" x="6738938" y="4135438"/>
          <p14:tracePt t="20701" x="6738938" y="4143375"/>
          <p14:tracePt t="20704" x="6745288" y="4149725"/>
          <p14:tracePt t="20709" x="6745288" y="4156075"/>
          <p14:tracePt t="20712" x="6751638" y="4156075"/>
          <p14:tracePt t="20717" x="6751638" y="4162425"/>
          <p14:tracePt t="20720" x="6757988" y="4168775"/>
          <p14:tracePt t="20724" x="6765925" y="4175125"/>
          <p14:tracePt t="20729" x="6765925" y="4183063"/>
          <p14:tracePt t="20738" x="6772275" y="4189413"/>
          <p14:tracePt t="20742" x="6772275" y="4195763"/>
          <p14:tracePt t="20749" x="6778625" y="4202113"/>
          <p14:tracePt t="20757" x="6778625" y="4208463"/>
          <p14:tracePt t="20762" x="6778625" y="4214813"/>
          <p14:tracePt t="20764" x="6778625" y="4222750"/>
          <p14:tracePt t="20769" x="6784975" y="4222750"/>
          <p14:tracePt t="20773" x="6784975" y="4229100"/>
          <p14:tracePt t="20779" x="6784975" y="4235450"/>
          <p14:tracePt t="20781" x="6784975" y="4241800"/>
          <p14:tracePt t="20784" x="6784975" y="4248150"/>
          <p14:tracePt t="20789" x="6784975" y="4256088"/>
          <p14:tracePt t="20794" x="6784975" y="4262438"/>
          <p14:tracePt t="20796" x="6784975" y="4268788"/>
          <p14:tracePt t="20801" x="6784975" y="4275138"/>
          <p14:tracePt t="20804" x="6791325" y="4281488"/>
          <p14:tracePt t="20813" x="6797675" y="4287838"/>
          <p14:tracePt t="20817" x="6797675" y="4295775"/>
          <p14:tracePt t="20820" x="6797675" y="4302125"/>
          <p14:tracePt t="20824" x="6797675" y="4308475"/>
          <p14:tracePt t="20829" x="6797675" y="4314825"/>
          <p14:tracePt t="20837" x="6797675" y="4321175"/>
          <p14:tracePt t="20841" x="6797675" y="4327525"/>
          <p14:tracePt t="20849" x="6797675" y="4335463"/>
          <p14:tracePt t="20857" x="6797675" y="4341813"/>
          <p14:tracePt t="20863" x="6797675" y="4348163"/>
          <p14:tracePt t="20868" x="6797675" y="4354513"/>
          <p14:tracePt t="20897" x="6797675" y="4360863"/>
          <p14:tracePt t="20904" x="6797675" y="4367213"/>
          <p14:tracePt t="20924" x="6797675" y="4375150"/>
          <p14:tracePt t="20990" x="6791325" y="4375150"/>
          <p14:tracePt t="21002" x="6784975" y="4381500"/>
          <p14:tracePt t="21013" x="6778625" y="4387850"/>
          <p14:tracePt t="21024" x="6772275" y="4394200"/>
          <p14:tracePt t="21053" x="6765925" y="4394200"/>
          <p14:tracePt t="21064" x="6765925" y="4400550"/>
          <p14:tracePt t="21342" x="6757988" y="4400550"/>
          <p14:tracePt t="21355" x="6757988" y="4408488"/>
          <p14:tracePt t="21733" x="6751638" y="4408488"/>
          <p14:tracePt t="21741" x="6745288" y="4408488"/>
          <p14:tracePt t="21753" x="6738938" y="4414838"/>
          <p14:tracePt t="21757" x="6726238" y="4414838"/>
          <p14:tracePt t="21762" x="6718300" y="4421188"/>
          <p14:tracePt t="21764" x="6705600" y="4421188"/>
          <p14:tracePt t="21768" x="6699250" y="4427538"/>
          <p14:tracePt t="21779" x="6684963" y="4427538"/>
          <p14:tracePt t="21780" x="6672263" y="4427538"/>
          <p14:tracePt t="21784" x="6653213" y="4427538"/>
          <p14:tracePt t="21789" x="6626225" y="4427538"/>
          <p14:tracePt t="21795" x="6605588" y="4427538"/>
          <p14:tracePt t="21797" x="6586538" y="4427538"/>
          <p14:tracePt t="21800" x="6565900" y="4427538"/>
          <p14:tracePt t="21804" x="6532563" y="4427538"/>
          <p14:tracePt t="21808" x="6513513" y="4427538"/>
          <p14:tracePt t="21812" x="6486525" y="4427538"/>
          <p14:tracePt t="21817" x="6461125" y="4427538"/>
          <p14:tracePt t="21821" x="6413500" y="4421188"/>
          <p14:tracePt t="21824" x="6367463" y="4421188"/>
          <p14:tracePt t="21829" x="6315075" y="4414838"/>
          <p14:tracePt t="21832" x="6254750" y="4394200"/>
          <p14:tracePt t="21837" x="6227763" y="4387850"/>
          <p14:tracePt t="21841" x="6181725" y="4367213"/>
          <p14:tracePt t="21845" x="6135688" y="4354513"/>
          <p14:tracePt t="21849" x="6083300" y="4335463"/>
          <p14:tracePt t="21853" x="6035675" y="4314825"/>
          <p14:tracePt t="21857" x="5976938" y="4287838"/>
          <p14:tracePt t="21862" x="5930900" y="4256088"/>
          <p14:tracePt t="21864" x="5883275" y="4222750"/>
          <p14:tracePt t="21869" x="5824538" y="4183063"/>
          <p14:tracePt t="21872" x="5778500" y="4143375"/>
          <p14:tracePt t="21878" x="5724525" y="4089400"/>
          <p14:tracePt t="21880" x="5672138" y="4030663"/>
          <p14:tracePt t="21884" x="5626100" y="3970338"/>
          <p14:tracePt t="21888" x="5572125" y="3897313"/>
          <p14:tracePt t="21894" x="5519738" y="3824288"/>
          <p14:tracePt t="21896" x="5480050" y="3751263"/>
          <p14:tracePt t="21901" x="5426075" y="3678238"/>
          <p14:tracePt t="21905" x="5373688" y="3592513"/>
          <p14:tracePt t="21914" x="5281613" y="3433763"/>
          <p14:tracePt t="21916" x="5233988" y="3354388"/>
          <p14:tracePt t="21921" x="5194300" y="3254375"/>
          <p14:tracePt t="21925" x="5148263" y="3154363"/>
          <p14:tracePt t="21929" x="5108575" y="3049588"/>
          <p14:tracePt t="21933" x="5075238" y="2936875"/>
          <p14:tracePt t="21936" x="5041900" y="2830513"/>
          <p14:tracePt t="21940" x="5022850" y="2724150"/>
          <p14:tracePt t="21945" x="4995863" y="2624138"/>
          <p14:tracePt t="21948" x="4976813" y="2532063"/>
          <p14:tracePt t="21952" x="4956175" y="2425700"/>
          <p14:tracePt t="21957" x="4943475" y="2333625"/>
          <p14:tracePt t="21961" x="4937125" y="2246313"/>
          <p14:tracePt t="21964" x="4937125" y="2154238"/>
          <p14:tracePt t="21968" x="4937125" y="2087563"/>
          <p14:tracePt t="21972" x="4922838" y="2008188"/>
          <p14:tracePt t="21978" x="4922838" y="1955800"/>
          <p14:tracePt t="21980" x="4916488" y="1889125"/>
          <p14:tracePt t="21984" x="4916488" y="1836738"/>
          <p14:tracePt t="21988" x="4916488" y="1789113"/>
          <p14:tracePt t="21994" x="4916488" y="1736725"/>
          <p14:tracePt t="21996" x="4916488" y="1684338"/>
          <p14:tracePt t="22000" x="4916488" y="1643063"/>
          <p14:tracePt t="22004" x="4916488" y="1603375"/>
          <p14:tracePt t="22009" x="4916488" y="1557338"/>
          <p14:tracePt t="22013" x="4916488" y="1530350"/>
          <p14:tracePt t="22017" x="4916488" y="1504950"/>
          <p14:tracePt t="22021" x="4916488" y="1471613"/>
          <p14:tracePt t="22024" x="4916488" y="1444625"/>
          <p14:tracePt t="22028" x="4916488" y="1411288"/>
          <p14:tracePt t="22032" x="4916488" y="1371600"/>
          <p14:tracePt t="22037" x="4916488" y="1352550"/>
          <p14:tracePt t="22041" x="4922838" y="1319213"/>
          <p14:tracePt t="22045" x="4922838" y="1292225"/>
          <p14:tracePt t="22048" x="4929188" y="1258888"/>
          <p14:tracePt t="22053" x="4929188" y="1239838"/>
          <p14:tracePt t="22057" x="4929188" y="1206500"/>
          <p14:tracePt t="22061" x="4929188" y="1179513"/>
          <p14:tracePt t="22064" x="4929188" y="1146175"/>
          <p14:tracePt t="22068" x="4929188" y="1106488"/>
          <p14:tracePt t="22073" x="4929188" y="1081088"/>
          <p14:tracePt t="22077" x="4929188" y="1060450"/>
          <p14:tracePt t="22080" x="4929188" y="1027113"/>
          <p14:tracePt t="22084" x="4929188" y="1008063"/>
          <p14:tracePt t="22089" x="4929188" y="981075"/>
          <p14:tracePt t="22095" x="4929188" y="947738"/>
          <p14:tracePt t="22097" x="4929188" y="928688"/>
          <p14:tracePt t="22101" x="4929188" y="895350"/>
          <p14:tracePt t="22104" x="4929188" y="868363"/>
          <p14:tracePt t="22109" x="4929188" y="835025"/>
          <p14:tracePt t="22112" x="4929188" y="808038"/>
          <p14:tracePt t="22116" x="4929188" y="776288"/>
          <p14:tracePt t="22121" x="4929188" y="749300"/>
          <p14:tracePt t="22124" x="4929188" y="728663"/>
          <p14:tracePt t="22128" x="4929188" y="695325"/>
          <p14:tracePt t="22133" x="4929188" y="669925"/>
          <p14:tracePt t="22137" x="4929188" y="636588"/>
          <p14:tracePt t="22141" x="4929188" y="609600"/>
          <p14:tracePt t="22145" x="4929188" y="590550"/>
          <p14:tracePt t="22149" x="4929188" y="557213"/>
          <p14:tracePt t="22153" x="4929188" y="530225"/>
          <p14:tracePt t="22157" x="4929188" y="503238"/>
          <p14:tracePt t="22162" x="4929188" y="477838"/>
          <p14:tracePt t="22164" x="4929188" y="444500"/>
          <p14:tracePt t="22169" x="4929188" y="423863"/>
          <p14:tracePt t="22172" x="4929188" y="398463"/>
          <p14:tracePt t="22178" x="4929188" y="365125"/>
          <p14:tracePt t="22180" x="4929188" y="338138"/>
          <p14:tracePt t="22184" x="4929188" y="304800"/>
          <p14:tracePt t="22189" x="4929188" y="285750"/>
          <p14:tracePt t="22195" x="4929188" y="258763"/>
          <p14:tracePt t="22197" x="4929188" y="225425"/>
          <p14:tracePt t="22200" x="4929188" y="198438"/>
          <p14:tracePt t="22204" x="4929188" y="165100"/>
          <p14:tracePt t="22208" x="4929188" y="139700"/>
          <p14:tracePt t="22212" x="4929188" y="106363"/>
          <p14:tracePt t="22217" x="4929188" y="79375"/>
          <p14:tracePt t="22220" x="4929188" y="52388"/>
          <p14:tracePt t="22224" x="4929188" y="26988"/>
          <p14:tracePt t="22229" x="4929188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2413712" y="1803225"/>
            <a:ext cx="43167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dk1"/>
                </a:solidFill>
              </a:rPr>
              <a:t>Example</a:t>
            </a:r>
            <a:endParaRPr dirty="0"/>
          </a:p>
        </p:txBody>
      </p:sp>
      <p:sp>
        <p:nvSpPr>
          <p:cNvPr id="416" name="Google Shape;416;p42"/>
          <p:cNvSpPr txBox="1">
            <a:spLocks noGrp="1"/>
          </p:cNvSpPr>
          <p:nvPr>
            <p:ph type="subTitle" idx="1"/>
          </p:nvPr>
        </p:nvSpPr>
        <p:spPr>
          <a:xfrm>
            <a:off x="2413650" y="3029162"/>
            <a:ext cx="4316700" cy="493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000" dirty="0"/>
              <a:t>預訓練模型的轉移學習</a:t>
            </a:r>
            <a:endParaRPr sz="2000" dirty="0"/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5473D14-7DCB-0DAB-92A8-FE8006574DF5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</a:t>
            </a:r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816546BE-C65D-9B3E-76FD-9FE18935A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3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5"/>
    </mc:Choice>
    <mc:Fallback>
      <p:transition spd="slow" advTm="4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720000" y="228273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</a:rPr>
              <a:t>調整</a:t>
            </a:r>
            <a:r>
              <a:rPr lang="en-US" altLang="zh-TW" dirty="0">
                <a:solidFill>
                  <a:schemeClr val="dk1"/>
                </a:solidFill>
              </a:rPr>
              <a:t>cifar10</a:t>
            </a:r>
            <a:r>
              <a:rPr lang="zh-TW" altLang="en-US" dirty="0">
                <a:solidFill>
                  <a:schemeClr val="dk1"/>
                </a:solidFill>
              </a:rPr>
              <a:t>資料集的圖片尺寸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847;p65">
            <a:extLst>
              <a:ext uri="{FF2B5EF4-FFF2-40B4-BE49-F238E27FC236}">
                <a16:creationId xmlns:a16="http://schemas.microsoft.com/office/drawing/2014/main" id="{4D653932-1398-2E75-1166-614C6B1690A3}"/>
              </a:ext>
            </a:extLst>
          </p:cNvPr>
          <p:cNvSpPr txBox="1">
            <a:spLocks/>
          </p:cNvSpPr>
          <p:nvPr/>
        </p:nvSpPr>
        <p:spPr>
          <a:xfrm>
            <a:off x="962891" y="1065068"/>
            <a:ext cx="4419600" cy="318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取出前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500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張訓練資料集的圖片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(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 以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500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張為例 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)</a:t>
            </a:r>
          </a:p>
          <a:p>
            <a:pPr marL="0" indent="0" algn="l"/>
            <a:r>
              <a:rPr lang="en-US" altLang="zh-TW" sz="1100" dirty="0" err="1"/>
              <a:t>X_train</a:t>
            </a:r>
            <a:r>
              <a:rPr lang="zh-TW" altLang="en-US" sz="1100" dirty="0"/>
              <a:t> </a:t>
            </a:r>
            <a:r>
              <a:rPr lang="en-US" altLang="zh-TW" sz="1100" dirty="0"/>
              <a:t>= </a:t>
            </a:r>
            <a:r>
              <a:rPr lang="en-US" altLang="zh-TW" sz="1100" dirty="0" err="1"/>
              <a:t>X_train</a:t>
            </a:r>
            <a:r>
              <a:rPr lang="en-US" altLang="zh-TW" sz="1100" dirty="0"/>
              <a:t>[:500]</a:t>
            </a:r>
          </a:p>
          <a:p>
            <a:pPr marL="0" indent="0" algn="l"/>
            <a:r>
              <a:rPr lang="en-US" altLang="zh-TW" sz="1100" dirty="0" err="1"/>
              <a:t>Y_train</a:t>
            </a:r>
            <a:r>
              <a:rPr lang="zh-TW" altLang="en-US" sz="1100" dirty="0"/>
              <a:t> </a:t>
            </a:r>
            <a:r>
              <a:rPr lang="en-US" altLang="zh-TW" sz="1100" dirty="0"/>
              <a:t>= 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[:500]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將訓練資料集的圖片尺寸放大成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(200,200)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，並打亂</a:t>
            </a:r>
            <a:r>
              <a:rPr lang="en-US" altLang="zh-TW" sz="900" b="1" dirty="0" err="1">
                <a:solidFill>
                  <a:schemeClr val="accent6">
                    <a:lumMod val="65000"/>
                  </a:schemeClr>
                </a:solidFill>
              </a:rPr>
              <a:t>Numpy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陣列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from PLL import Image</a:t>
            </a:r>
          </a:p>
          <a:p>
            <a:pPr marL="0" indent="0" algn="l"/>
            <a:r>
              <a:rPr lang="zh-TW" altLang="en-US" sz="1100" dirty="0"/>
              <a:t>˙˙˙</a:t>
            </a:r>
            <a:endParaRPr lang="en-US" altLang="zh-TW" sz="1100" dirty="0"/>
          </a:p>
          <a:p>
            <a:pPr marL="0" indent="0" algn="l"/>
            <a:r>
              <a:rPr lang="en-US" altLang="zh-TW" sz="1100" dirty="0" err="1"/>
              <a:t>X_train_new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np.array</a:t>
            </a:r>
            <a:r>
              <a:rPr lang="en-US" altLang="zh-TW" sz="1100" dirty="0"/>
              <a:t>([np.as array(</a:t>
            </a:r>
            <a:r>
              <a:rPr lang="en-US" altLang="zh-TW" sz="1100" dirty="0" err="1"/>
              <a:t>Image.fromarray</a:t>
            </a:r>
            <a:r>
              <a:rPr lang="en-US" altLang="zh-TW" sz="1100" dirty="0"/>
              <a:t>(</a:t>
            </a:r>
            <a:r>
              <a:rPr lang="en-US" altLang="zh-TW" sz="1100" dirty="0" err="1"/>
              <a:t>X_train</a:t>
            </a:r>
            <a:r>
              <a:rPr lang="en-US" altLang="zh-TW" sz="1100" dirty="0"/>
              <a:t>[</a:t>
            </a:r>
            <a:r>
              <a:rPr lang="en-US" altLang="zh-TW" sz="1100" dirty="0" err="1"/>
              <a:t>i</a:t>
            </a:r>
            <a:r>
              <a:rPr lang="en-US" altLang="zh-TW" sz="1100" dirty="0"/>
              <a:t>].resize(</a:t>
            </a:r>
          </a:p>
          <a:p>
            <a:pPr marL="0" indent="0" algn="l"/>
            <a:r>
              <a:rPr lang="zh-TW" altLang="en-US" sz="1100" dirty="0"/>
              <a:t>　　</a:t>
            </a:r>
            <a:r>
              <a:rPr lang="en-US" altLang="zh-TW" sz="1100" dirty="0"/>
              <a:t>(200, 200))) for </a:t>
            </a:r>
            <a:r>
              <a:rPr lang="en-US" altLang="zh-TW" sz="1100" dirty="0" err="1"/>
              <a:t>i</a:t>
            </a:r>
            <a:r>
              <a:rPr lang="en-US" altLang="zh-TW" sz="1100" dirty="0"/>
              <a:t> in range(0, </a:t>
            </a:r>
            <a:r>
              <a:rPr lang="en-US" altLang="zh-TW" sz="1100" dirty="0" err="1"/>
              <a:t>len</a:t>
            </a:r>
            <a:r>
              <a:rPr lang="en-US" altLang="zh-TW" sz="1100" dirty="0"/>
              <a:t>(</a:t>
            </a:r>
            <a:r>
              <a:rPr lang="en-US" altLang="zh-TW" sz="1100" dirty="0" err="1"/>
              <a:t>X_train</a:t>
            </a:r>
            <a:r>
              <a:rPr lang="en-US" altLang="zh-TW" sz="1100" dirty="0"/>
              <a:t>)])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使用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Matplotlib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繪出前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6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張放大的圖片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fig = </a:t>
            </a:r>
            <a:r>
              <a:rPr lang="en-US" altLang="zh-TW" sz="1100" dirty="0" err="1"/>
              <a:t>plt.figure</a:t>
            </a:r>
            <a:r>
              <a:rPr lang="en-US" altLang="zh-TW" sz="1100" dirty="0"/>
              <a:t>(</a:t>
            </a:r>
            <a:r>
              <a:rPr lang="en-US" altLang="zh-TW" sz="1100" dirty="0" err="1"/>
              <a:t>figsize</a:t>
            </a:r>
            <a:r>
              <a:rPr lang="en-US" altLang="zh-TW" sz="1100" dirty="0"/>
              <a:t>=(10, 7))</a:t>
            </a:r>
          </a:p>
          <a:p>
            <a:pPr marL="0" indent="0" algn="l"/>
            <a:r>
              <a:rPr lang="en-US" altLang="zh-TW" sz="1100" dirty="0" err="1"/>
              <a:t>sub_plot</a:t>
            </a:r>
            <a:r>
              <a:rPr lang="en-US" altLang="zh-TW" sz="1100" dirty="0"/>
              <a:t> =230</a:t>
            </a:r>
          </a:p>
          <a:p>
            <a:pPr marL="0" indent="0" algn="l"/>
            <a:r>
              <a:rPr lang="en-US" altLang="zh-TW" sz="1100" dirty="0"/>
              <a:t>for </a:t>
            </a:r>
            <a:r>
              <a:rPr lang="en-US" altLang="zh-TW" sz="1100" dirty="0" err="1"/>
              <a:t>i</a:t>
            </a:r>
            <a:r>
              <a:rPr lang="en-US" altLang="zh-TW" sz="1100" dirty="0"/>
              <a:t> in range(0, 6):</a:t>
            </a:r>
          </a:p>
          <a:p>
            <a:pPr marL="0" indent="0" algn="l"/>
            <a:r>
              <a:rPr lang="zh-TW" altLang="en-US" sz="1100" dirty="0"/>
              <a:t>　　</a:t>
            </a:r>
            <a:r>
              <a:rPr lang="en-US" altLang="zh-TW" sz="1100" dirty="0"/>
              <a:t>ax = </a:t>
            </a:r>
            <a:r>
              <a:rPr lang="en-US" altLang="zh-TW" sz="1100" dirty="0" err="1"/>
              <a:t>plt.subplot</a:t>
            </a:r>
            <a:r>
              <a:rPr lang="en-US" altLang="zh-TW" sz="1100" dirty="0"/>
              <a:t>(</a:t>
            </a:r>
            <a:r>
              <a:rPr lang="en-US" altLang="zh-TW" sz="1100" dirty="0" err="1"/>
              <a:t>sub_plot</a:t>
            </a:r>
            <a:r>
              <a:rPr lang="en-US" altLang="zh-TW" sz="1100" dirty="0"/>
              <a:t> + </a:t>
            </a:r>
            <a:r>
              <a:rPr lang="en-US" altLang="zh-TW" sz="1100" dirty="0" err="1"/>
              <a:t>i</a:t>
            </a:r>
            <a:r>
              <a:rPr lang="en-US" altLang="zh-TW" sz="1100" dirty="0"/>
              <a:t> + 1)</a:t>
            </a:r>
          </a:p>
          <a:p>
            <a:pPr marL="0" indent="0" algn="l"/>
            <a:r>
              <a:rPr lang="zh-TW" altLang="en-US" sz="1100" dirty="0"/>
              <a:t>　　</a:t>
            </a:r>
            <a:r>
              <a:rPr lang="en-US" altLang="zh-TW" sz="1100" dirty="0" err="1"/>
              <a:t>ax.imshow</a:t>
            </a:r>
            <a:r>
              <a:rPr lang="en-US" altLang="zh-TW" sz="1100" dirty="0"/>
              <a:t>(</a:t>
            </a:r>
            <a:r>
              <a:rPr lang="en-US" altLang="zh-TW" sz="1100" dirty="0" err="1"/>
              <a:t>X_train_new</a:t>
            </a:r>
            <a:r>
              <a:rPr lang="en-US" altLang="zh-TW" sz="1100" dirty="0"/>
              <a:t>[</a:t>
            </a:r>
            <a:r>
              <a:rPr lang="en-US" altLang="zh-TW" sz="1100" dirty="0" err="1"/>
              <a:t>i</a:t>
            </a:r>
            <a:r>
              <a:rPr lang="en-US" altLang="zh-TW" sz="1100" dirty="0"/>
              <a:t>], </a:t>
            </a:r>
            <a:r>
              <a:rPr lang="en-US" altLang="zh-TW" sz="1100" dirty="0" err="1"/>
              <a:t>cmap</a:t>
            </a:r>
            <a:r>
              <a:rPr lang="en-US" altLang="zh-TW" sz="1100" dirty="0"/>
              <a:t>=“binary”)</a:t>
            </a:r>
          </a:p>
          <a:p>
            <a:pPr marL="0" indent="0" algn="l"/>
            <a:r>
              <a:rPr lang="zh-TW" altLang="en-US" sz="1100" dirty="0"/>
              <a:t>　　</a:t>
            </a:r>
            <a:r>
              <a:rPr lang="en-US" altLang="zh-TW" sz="1100" dirty="0" err="1"/>
              <a:t>ax.set_tittle</a:t>
            </a:r>
            <a:r>
              <a:rPr lang="en-US" altLang="zh-TW" sz="1100" dirty="0"/>
              <a:t>(“Label: ” + str(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[</a:t>
            </a:r>
            <a:r>
              <a:rPr lang="en-US" altLang="zh-TW" sz="1100" dirty="0" err="1"/>
              <a:t>i</a:t>
            </a:r>
            <a:r>
              <a:rPr lang="en-US" altLang="zh-TW" sz="1100" dirty="0"/>
              <a:t>]))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1100" dirty="0" err="1"/>
              <a:t>plt.show</a:t>
            </a:r>
            <a:r>
              <a:rPr lang="en-US" altLang="zh-TW" sz="1100" dirty="0"/>
              <a:t>()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6410292D-8ED7-EEA9-5EB7-0EAFFEFFD483}"/>
              </a:ext>
            </a:extLst>
          </p:cNvPr>
          <p:cNvSpPr/>
          <p:nvPr/>
        </p:nvSpPr>
        <p:spPr>
          <a:xfrm>
            <a:off x="5714632" y="1665576"/>
            <a:ext cx="2709368" cy="181234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7B36380-AF7E-E762-28D5-988C4FA65A2F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</a:t>
            </a:r>
            <a:endParaRPr lang="zh-TW" altLang="en-US" dirty="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C88BDABE-378D-11F4-627E-DC6AA5F71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76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44"/>
    </mc:Choice>
    <mc:Fallback>
      <p:transition spd="slow" advTm="22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2" x="3209925" y="4633913"/>
          <p14:tracePt t="692" x="2578100" y="5076825"/>
          <p14:tracePt t="695" x="2570163" y="5024438"/>
          <p14:tracePt t="699" x="2551113" y="4978400"/>
          <p14:tracePt t="704" x="2530475" y="4930775"/>
          <p14:tracePt t="709" x="2524125" y="4891088"/>
          <p14:tracePt t="712" x="2511425" y="4845050"/>
          <p14:tracePt t="716" x="2505075" y="4792663"/>
          <p14:tracePt t="720" x="2498725" y="4732338"/>
          <p14:tracePt t="724" x="2484438" y="4679950"/>
          <p14:tracePt t="727" x="2478088" y="4625975"/>
          <p14:tracePt t="732" x="2459038" y="4540250"/>
          <p14:tracePt t="735" x="2444750" y="4460875"/>
          <p14:tracePt t="741" x="2425700" y="4381500"/>
          <p14:tracePt t="743" x="2405063" y="4268788"/>
          <p14:tracePt t="747" x="2371725" y="4162425"/>
          <p14:tracePt t="752" x="2338388" y="4049713"/>
          <p14:tracePt t="758" x="2306638" y="3943350"/>
          <p14:tracePt t="760" x="2286000" y="3836988"/>
          <p14:tracePt t="763" x="2265363" y="3732213"/>
          <p14:tracePt t="767" x="2252663" y="3613150"/>
          <p14:tracePt t="774" x="2233613" y="3500438"/>
          <p14:tracePt t="777" x="2219325" y="3406775"/>
          <p14:tracePt t="779" x="2212975" y="3314700"/>
          <p14:tracePt t="783" x="2200275" y="3235325"/>
          <p14:tracePt t="787" x="2193925" y="3162300"/>
          <p14:tracePt t="791" x="2179638" y="3095625"/>
          <p14:tracePt t="800" x="2179638" y="3028950"/>
          <p14:tracePt t="802" x="2160588" y="2970213"/>
          <p14:tracePt t="804" x="2154238" y="2916238"/>
          <p14:tracePt t="809" x="2146300" y="2870200"/>
          <p14:tracePt t="811" x="2127250" y="2830513"/>
          <p14:tracePt t="815" x="2106613" y="2784475"/>
          <p14:tracePt t="819" x="2093913" y="2751138"/>
          <p14:tracePt t="824" x="2081213" y="2717800"/>
          <p14:tracePt t="828" x="2066925" y="2697163"/>
          <p14:tracePt t="831" x="2060575" y="2663825"/>
          <p14:tracePt t="835" x="2047875" y="2644775"/>
          <p14:tracePt t="841" x="2041525" y="2624138"/>
          <p14:tracePt t="843" x="2020888" y="2598738"/>
          <p14:tracePt t="847" x="2014538" y="2578100"/>
          <p14:tracePt t="851" x="2001838" y="2559050"/>
          <p14:tracePt t="857" x="1993900" y="2544763"/>
          <p14:tracePt t="859" x="1987550" y="2525713"/>
          <p14:tracePt t="864" x="1981200" y="2511425"/>
          <p14:tracePt t="878" x="1947863" y="2479675"/>
          <p14:tracePt t="879" x="1935163" y="2465388"/>
          <p14:tracePt t="883" x="1928813" y="2465388"/>
          <p14:tracePt t="887" x="1920875" y="2452688"/>
          <p14:tracePt t="891" x="1914525" y="2446338"/>
          <p14:tracePt t="895" x="1914525" y="2438400"/>
          <p14:tracePt t="899" x="1901825" y="2432050"/>
          <p14:tracePt t="903" x="1895475" y="2425700"/>
          <p14:tracePt t="909" x="1881188" y="2419350"/>
          <p14:tracePt t="912" x="1874838" y="2406650"/>
          <p14:tracePt t="915" x="1868488" y="2406650"/>
          <p14:tracePt t="919" x="1855788" y="2398713"/>
          <p14:tracePt t="925" x="1841500" y="2392363"/>
          <p14:tracePt t="927" x="1835150" y="2386013"/>
          <p14:tracePt t="931" x="1822450" y="2379663"/>
          <p14:tracePt t="935" x="1808163" y="2366963"/>
          <p14:tracePt t="941" x="1795463" y="2359025"/>
          <p14:tracePt t="943" x="1782763" y="2346325"/>
          <p14:tracePt t="947" x="1768475" y="2339975"/>
          <p14:tracePt t="951" x="1762125" y="2333625"/>
          <p14:tracePt t="960" x="1736725" y="2306638"/>
          <p14:tracePt t="963" x="1722438" y="2293938"/>
          <p14:tracePt t="967" x="1709738" y="2279650"/>
          <p14:tracePt t="973" x="1703388" y="2266950"/>
          <p14:tracePt t="975" x="1689100" y="2254250"/>
          <p14:tracePt t="980" x="1682750" y="2227263"/>
          <p14:tracePt t="983" x="1663700" y="2214563"/>
          <p14:tracePt t="987" x="1655763" y="2193925"/>
          <p14:tracePt t="992" x="1643063" y="2173288"/>
          <p14:tracePt t="996" x="1630363" y="2147888"/>
          <p14:tracePt t="1000" x="1609725" y="2114550"/>
          <p14:tracePt t="1004" x="1603375" y="2093913"/>
          <p14:tracePt t="1008" x="1590675" y="2062163"/>
          <p14:tracePt t="1011" x="1584325" y="2020888"/>
          <p14:tracePt t="1015" x="1563688" y="1989138"/>
          <p14:tracePt t="1019" x="1544638" y="1928813"/>
          <p14:tracePt t="1024" x="1530350" y="1882775"/>
          <p14:tracePt t="1028" x="1511300" y="1855788"/>
          <p14:tracePt t="1032" x="1503363" y="1822450"/>
          <p14:tracePt t="1036" x="1484313" y="1789113"/>
          <p14:tracePt t="1040" x="1484313" y="1770063"/>
          <p14:tracePt t="1043" x="1477963" y="1736725"/>
          <p14:tracePt t="1048" x="1471613" y="1716088"/>
          <p14:tracePt t="1051" x="1463675" y="1697038"/>
          <p14:tracePt t="1056" x="1463675" y="1684338"/>
          <p14:tracePt t="1059" x="1457325" y="1657350"/>
          <p14:tracePt t="1064" x="1457325" y="1643063"/>
          <p14:tracePt t="1068" x="1457325" y="1636713"/>
          <p14:tracePt t="1074" x="1457325" y="1624013"/>
          <p14:tracePt t="1076" x="1457325" y="1611313"/>
          <p14:tracePt t="1080" x="1457325" y="1584325"/>
          <p14:tracePt t="1083" x="1457325" y="1577975"/>
          <p14:tracePt t="1088" x="1457325" y="1550988"/>
          <p14:tracePt t="1091" x="1457325" y="1538288"/>
          <p14:tracePt t="1096" x="1457325" y="1517650"/>
          <p14:tracePt t="1100" x="1457325" y="1498600"/>
          <p14:tracePt t="1104" x="1457325" y="1477963"/>
          <p14:tracePt t="1108" x="1457325" y="1458913"/>
          <p14:tracePt t="1111" x="1463675" y="1450975"/>
          <p14:tracePt t="1116" x="1463675" y="1438275"/>
          <p14:tracePt t="1120" x="1463675" y="1431925"/>
          <p14:tracePt t="1125" x="1463675" y="1425575"/>
          <p14:tracePt t="1127" x="1471613" y="1411288"/>
          <p14:tracePt t="1131" x="1471613" y="1404938"/>
          <p14:tracePt t="1141" x="1477963" y="1404938"/>
          <p14:tracePt t="1144" x="1484313" y="1398588"/>
          <p14:tracePt t="1147" x="1484313" y="1392238"/>
          <p14:tracePt t="1152" x="1484313" y="1385888"/>
          <p14:tracePt t="1159" x="1490663" y="1377950"/>
          <p14:tracePt t="1163" x="1497013" y="1371600"/>
          <p14:tracePt t="1167" x="1497013" y="1365250"/>
          <p14:tracePt t="1176" x="1503363" y="1365250"/>
          <p14:tracePt t="1181" x="1503363" y="1358900"/>
          <p14:tracePt t="1190" x="1511300" y="1352550"/>
          <p14:tracePt t="1196" x="1511300" y="1346200"/>
          <p14:tracePt t="1200" x="1517650" y="1338263"/>
          <p14:tracePt t="1208" x="1524000" y="1338263"/>
          <p14:tracePt t="1212" x="1524000" y="1331913"/>
          <p14:tracePt t="1221" x="1530350" y="1331913"/>
          <p14:tracePt t="1225" x="1536700" y="1325563"/>
          <p14:tracePt t="1234" x="1544638" y="1325563"/>
          <p14:tracePt t="1257" x="1550988" y="1325563"/>
          <p14:tracePt t="1269" x="1550988" y="1319213"/>
          <p14:tracePt t="1277" x="1557338" y="1312863"/>
          <p14:tracePt t="1280" x="1563688" y="1312863"/>
          <p14:tracePt t="1284" x="1563688" y="1306513"/>
          <p14:tracePt t="1292" x="1570038" y="1298575"/>
          <p14:tracePt t="1296" x="1576388" y="1292225"/>
          <p14:tracePt t="1300" x="1584325" y="1285875"/>
          <p14:tracePt t="1304" x="1597025" y="1285875"/>
          <p14:tracePt t="1309" x="1603375" y="1279525"/>
          <p14:tracePt t="1311" x="1616075" y="1273175"/>
          <p14:tracePt t="1315" x="1616075" y="1265238"/>
          <p14:tracePt t="1320" x="1624013" y="1265238"/>
          <p14:tracePt t="1325" x="1630363" y="1258888"/>
          <p14:tracePt t="1327" x="1643063" y="1252538"/>
          <p14:tracePt t="1336" x="1649413" y="1252538"/>
          <p14:tracePt t="1340" x="1655763" y="1246188"/>
          <p14:tracePt t="1343" x="1663700" y="1246188"/>
          <p14:tracePt t="1449" x="1663700" y="1239838"/>
          <p14:tracePt t="1458" x="1670050" y="1239838"/>
          <p14:tracePt t="1461" x="1676400" y="1239838"/>
          <p14:tracePt t="1465" x="1682750" y="1239838"/>
          <p14:tracePt t="1468" x="1697038" y="1239838"/>
          <p14:tracePt t="1474" x="1703388" y="1239838"/>
          <p14:tracePt t="1475" x="1722438" y="1239838"/>
          <p14:tracePt t="1480" x="1743075" y="1239838"/>
          <p14:tracePt t="1484" x="1762125" y="1239838"/>
          <p14:tracePt t="1487" x="1789113" y="1239838"/>
          <p14:tracePt t="1492" x="1816100" y="1239838"/>
          <p14:tracePt t="1496" x="1841500" y="1239838"/>
          <p14:tracePt t="1500" x="1862138" y="1239838"/>
          <p14:tracePt t="1503" x="1895475" y="1239838"/>
          <p14:tracePt t="1507" x="1914525" y="1239838"/>
          <p14:tracePt t="1512" x="1947863" y="1239838"/>
          <p14:tracePt t="1516" x="1968500" y="1239838"/>
          <p14:tracePt t="1520" x="2014538" y="1239838"/>
          <p14:tracePt t="1524" x="2081213" y="1239838"/>
          <p14:tracePt t="1528" x="2139950" y="1239838"/>
          <p14:tracePt t="1531" x="2219325" y="1239838"/>
          <p14:tracePt t="1536" x="2273300" y="1239838"/>
          <p14:tracePt t="1541" x="2325688" y="1239838"/>
          <p14:tracePt t="1544" x="2392363" y="1239838"/>
          <p14:tracePt t="1547" x="2432050" y="1239838"/>
          <p14:tracePt t="1552" x="2490788" y="1246188"/>
          <p14:tracePt t="1558" x="2530475" y="1246188"/>
          <p14:tracePt t="1560" x="2570163" y="1246188"/>
          <p14:tracePt t="1564" x="2611438" y="1246188"/>
          <p14:tracePt t="1568" x="2663825" y="1246188"/>
          <p14:tracePt t="1574" x="2697163" y="1246188"/>
          <p14:tracePt t="1575" x="2736850" y="1246188"/>
          <p14:tracePt t="1580" x="2776538" y="1252538"/>
          <p14:tracePt t="1584" x="2809875" y="1258888"/>
          <p14:tracePt t="1588" x="2849563" y="1258888"/>
          <p14:tracePt t="1591" x="2868613" y="1265238"/>
          <p14:tracePt t="1595" x="2895600" y="1273175"/>
          <p14:tracePt t="1600" x="2922588" y="1273175"/>
          <p14:tracePt t="1605" x="2941638" y="1285875"/>
          <p14:tracePt t="1608" x="2968625" y="1285875"/>
          <p14:tracePt t="1612" x="2981325" y="1285875"/>
          <p14:tracePt t="1616" x="3001963" y="1292225"/>
          <p14:tracePt t="1620" x="3014663" y="1292225"/>
          <p14:tracePt t="1624" x="3027363" y="1298575"/>
          <p14:tracePt t="1628" x="3035300" y="1298575"/>
          <p14:tracePt t="1632" x="3048000" y="1306513"/>
          <p14:tracePt t="1636" x="3054350" y="1306513"/>
          <p14:tracePt t="1641" x="3060700" y="1306513"/>
          <p14:tracePt t="1643" x="3074988" y="1306513"/>
          <p14:tracePt t="1647" x="3081338" y="1312863"/>
          <p14:tracePt t="1652" x="3087688" y="1319213"/>
          <p14:tracePt t="1657" x="3100388" y="1319213"/>
          <p14:tracePt t="1659" x="3114675" y="1319213"/>
          <p14:tracePt t="1663" x="3114675" y="1325563"/>
          <p14:tracePt t="1667" x="3127375" y="1325563"/>
          <p14:tracePt t="1673" x="3140075" y="1325563"/>
          <p14:tracePt t="1675" x="3154363" y="1331913"/>
          <p14:tracePt t="1679" x="3167063" y="1338263"/>
          <p14:tracePt t="1684" x="3179763" y="1338263"/>
          <p14:tracePt t="1687" x="3194050" y="1346200"/>
          <p14:tracePt t="1691" x="3200400" y="1346200"/>
          <p14:tracePt t="1696" x="3213100" y="1352550"/>
          <p14:tracePt t="1700" x="3227388" y="1358900"/>
          <p14:tracePt t="1703" x="3233738" y="1358900"/>
          <p14:tracePt t="1708" x="3246438" y="1358900"/>
          <p14:tracePt t="1712" x="3252788" y="1365250"/>
          <p14:tracePt t="1720" x="3260725" y="1371600"/>
          <p14:tracePt t="1724" x="3273425" y="1371600"/>
          <p14:tracePt t="1727" x="3279775" y="1377950"/>
          <p14:tracePt t="1731" x="3286125" y="1377950"/>
          <p14:tracePt t="1735" x="3292475" y="1377950"/>
          <p14:tracePt t="1747" x="3300413" y="1377950"/>
          <p14:tracePt t="1752" x="3306763" y="1377950"/>
          <p14:tracePt t="1757" x="3313113" y="1385888"/>
          <p14:tracePt t="1759" x="3319463" y="1385888"/>
          <p14:tracePt t="1763" x="3325813" y="1392238"/>
          <p14:tracePt t="1768" x="3332163" y="1392238"/>
          <p14:tracePt t="1775" x="3332163" y="1398588"/>
          <p14:tracePt t="1784" x="3340100" y="1398588"/>
          <p14:tracePt t="1788" x="3346450" y="1398588"/>
          <p14:tracePt t="1796" x="3352800" y="1398588"/>
          <p14:tracePt t="1800" x="3359150" y="1404938"/>
          <p14:tracePt t="1812" x="3365500" y="1411288"/>
          <p14:tracePt t="1828" x="3373438" y="1419225"/>
          <p14:tracePt t="1908" x="3379788" y="1419225"/>
          <p14:tracePt t="2081" x="3379788" y="1425575"/>
          <p14:tracePt t="2091" x="3379788" y="1431925"/>
          <p14:tracePt t="2104" x="3373438" y="1431925"/>
          <p14:tracePt t="2164" x="3365500" y="1431925"/>
          <p14:tracePt t="2185" x="3359150" y="1431925"/>
          <p14:tracePt t="2193" x="3352800" y="1431925"/>
          <p14:tracePt t="2641" x="3346450" y="1431925"/>
          <p14:tracePt t="2657" x="3340100" y="1431925"/>
          <p14:tracePt t="2667" x="3332163" y="1431925"/>
          <p14:tracePt t="2676" x="3325813" y="1431925"/>
          <p14:tracePt t="2684" x="3319463" y="1431925"/>
          <p14:tracePt t="2690" x="3313113" y="1431925"/>
          <p14:tracePt t="2692" x="3306763" y="1438275"/>
          <p14:tracePt t="2696" x="3300413" y="1438275"/>
          <p14:tracePt t="2706" x="3292475" y="1444625"/>
          <p14:tracePt t="2708" x="3286125" y="1444625"/>
          <p14:tracePt t="2712" x="3279775" y="1444625"/>
          <p14:tracePt t="2716" x="3273425" y="1444625"/>
          <p14:tracePt t="2720" x="3267075" y="1444625"/>
          <p14:tracePt t="2724" x="3260725" y="1450975"/>
          <p14:tracePt t="2735" x="3252788" y="1450975"/>
          <p14:tracePt t="2740" x="3246438" y="1450975"/>
          <p14:tracePt t="2743" x="3240088" y="1450975"/>
          <p14:tracePt t="2748" x="3233738" y="1450975"/>
          <p14:tracePt t="2751" x="3227388" y="1450975"/>
          <p14:tracePt t="2757" x="3221038" y="1458913"/>
          <p14:tracePt t="2763" x="3213100" y="1458913"/>
          <p14:tracePt t="2768" x="3206750" y="1458913"/>
          <p14:tracePt t="2774" x="3200400" y="1458913"/>
          <p14:tracePt t="2780" x="3187700" y="1465263"/>
          <p14:tracePt t="2783" x="3179763" y="1465263"/>
          <p14:tracePt t="2789" x="3173413" y="1465263"/>
          <p14:tracePt t="2796" x="3167063" y="1465263"/>
          <p14:tracePt t="2799" x="3160713" y="1465263"/>
          <p14:tracePt t="2805" x="3154363" y="1471613"/>
          <p14:tracePt t="2807" x="3148013" y="1471613"/>
          <p14:tracePt t="2816" x="3140075" y="1477963"/>
          <p14:tracePt t="2832" x="3133725" y="1477963"/>
          <p14:tracePt t="2836" x="3133725" y="1484313"/>
          <p14:tracePt t="2848" x="3127375" y="1484313"/>
          <p14:tracePt t="2996" x="3121025" y="1484313"/>
          <p14:tracePt t="3005" x="3114675" y="1484313"/>
          <p14:tracePt t="3069" x="3108325" y="1484313"/>
          <p14:tracePt t="3093" x="3100388" y="1484313"/>
          <p14:tracePt t="3106" x="3100388" y="1490663"/>
          <p14:tracePt t="3132" x="3100388" y="1498600"/>
          <p14:tracePt t="3153" x="3094038" y="1498600"/>
          <p14:tracePt t="3205" x="3087688" y="1498600"/>
          <p14:tracePt t="3213" x="3081338" y="1498600"/>
          <p14:tracePt t="3216" x="3074988" y="1498600"/>
          <p14:tracePt t="3221" x="3068638" y="1498600"/>
          <p14:tracePt t="3228" x="3060700" y="1504950"/>
          <p14:tracePt t="3240" x="3054350" y="1504950"/>
          <p14:tracePt t="3248" x="3048000" y="1504950"/>
          <p14:tracePt t="3252" x="3041650" y="1504950"/>
          <p14:tracePt t="3257" x="3035300" y="1504950"/>
          <p14:tracePt t="3264" x="3027363" y="1504950"/>
          <p14:tracePt t="3268" x="3021013" y="1504950"/>
          <p14:tracePt t="3280" x="3014663" y="1504950"/>
          <p14:tracePt t="3284" x="3008313" y="1504950"/>
          <p14:tracePt t="3290" x="3001963" y="1504950"/>
          <p14:tracePt t="3292" x="2995613" y="1504950"/>
          <p14:tracePt t="3300" x="2981325" y="1504950"/>
          <p14:tracePt t="3312" x="2974975" y="1504950"/>
          <p14:tracePt t="3316" x="2968625" y="1504950"/>
          <p14:tracePt t="3320" x="2962275" y="1504950"/>
          <p14:tracePt t="3324" x="2947988" y="1504950"/>
          <p14:tracePt t="3332" x="2935288" y="1504950"/>
          <p14:tracePt t="3336" x="2928938" y="1504950"/>
          <p14:tracePt t="3344" x="2922588" y="1504950"/>
          <p14:tracePt t="3352" x="2916238" y="1504950"/>
          <p14:tracePt t="3357" x="2908300" y="1504950"/>
          <p14:tracePt t="3360" x="2901950" y="1504950"/>
          <p14:tracePt t="3364" x="2895600" y="1504950"/>
          <p14:tracePt t="3367" x="2889250" y="1504950"/>
          <p14:tracePt t="3376" x="2882900" y="1504950"/>
          <p14:tracePt t="3380" x="2874963" y="1504950"/>
          <p14:tracePt t="3383" x="2868613" y="1504950"/>
          <p14:tracePt t="3390" x="2862263" y="1504950"/>
          <p14:tracePt t="3392" x="2855913" y="1504950"/>
          <p14:tracePt t="3400" x="2849563" y="1504950"/>
          <p14:tracePt t="3407" x="2843213" y="1504950"/>
          <p14:tracePt t="3416" x="2835275" y="1504950"/>
          <p14:tracePt t="3424" x="2828925" y="1504950"/>
          <p14:tracePt t="3427" x="2822575" y="1504950"/>
          <p14:tracePt t="3432" x="2816225" y="1504950"/>
          <p14:tracePt t="3460" x="2809875" y="1498600"/>
          <p14:tracePt t="3516" x="2809875" y="1490663"/>
          <p14:tracePt t="3541" x="2809875" y="1484313"/>
          <p14:tracePt t="5961" x="2809875" y="1477963"/>
          <p14:tracePt t="5969" x="2816225" y="1471613"/>
          <p14:tracePt t="5973" x="2822575" y="1471613"/>
          <p14:tracePt t="5976" x="2835275" y="1458913"/>
          <p14:tracePt t="5980" x="2849563" y="1450975"/>
          <p14:tracePt t="5984" x="2868613" y="1450975"/>
          <p14:tracePt t="5990" x="2882900" y="1444625"/>
          <p14:tracePt t="5991" x="2901950" y="1444625"/>
          <p14:tracePt t="5995" x="2928938" y="1444625"/>
          <p14:tracePt t="6000" x="2947988" y="1444625"/>
          <p14:tracePt t="6004" x="2968625" y="1444625"/>
          <p14:tracePt t="6007" x="3001963" y="1444625"/>
          <p14:tracePt t="6012" x="3021013" y="1444625"/>
          <p14:tracePt t="6016" x="3041650" y="1444625"/>
          <p14:tracePt t="6021" x="3060700" y="1444625"/>
          <p14:tracePt t="6023" x="3081338" y="1444625"/>
          <p14:tracePt t="6027" x="3108325" y="1444625"/>
          <p14:tracePt t="6032" x="3114675" y="1444625"/>
          <p14:tracePt t="6036" x="3140075" y="1444625"/>
          <p14:tracePt t="6039" x="3154363" y="1444625"/>
          <p14:tracePt t="6043" x="3167063" y="1444625"/>
          <p14:tracePt t="6048" x="3187700" y="1444625"/>
          <p14:tracePt t="6052" x="3200400" y="1444625"/>
          <p14:tracePt t="6056" x="3206750" y="1444625"/>
          <p14:tracePt t="6059" x="3213100" y="1444625"/>
          <p14:tracePt t="6074" x="3240088" y="1444625"/>
          <p14:tracePt t="6076" x="3246438" y="1444625"/>
          <p14:tracePt t="6080" x="3252788" y="1444625"/>
          <p14:tracePt t="6083" x="3260725" y="1444625"/>
          <p14:tracePt t="6095" x="3267075" y="1444625"/>
          <p14:tracePt t="6108" x="3273425" y="1444625"/>
          <p14:tracePt t="6116" x="3279775" y="1444625"/>
          <p14:tracePt t="6122" x="3286125" y="1444625"/>
          <p14:tracePt t="6132" x="3292475" y="1444625"/>
          <p14:tracePt t="6143" x="3306763" y="1444625"/>
          <p14:tracePt t="6152" x="3313113" y="1444625"/>
          <p14:tracePt t="6155" x="3319463" y="1444625"/>
          <p14:tracePt t="6163" x="3325813" y="1444625"/>
          <p14:tracePt t="6167" x="3332163" y="1444625"/>
          <p14:tracePt t="6172" x="3340100" y="1444625"/>
          <p14:tracePt t="6204" x="3340100" y="1438275"/>
          <p14:tracePt t="6207" x="3346450" y="1438275"/>
          <p14:tracePt t="6212" x="3352800" y="1438275"/>
          <p14:tracePt t="6216" x="3359150" y="1438275"/>
          <p14:tracePt t="6276" x="3359150" y="1431925"/>
          <p14:tracePt t="6289" x="3365500" y="1431925"/>
          <p14:tracePt t="6362" x="3373438" y="1431925"/>
          <p14:tracePt t="6365" x="3379788" y="1431925"/>
          <p14:tracePt t="6373" x="3386138" y="1431925"/>
          <p14:tracePt t="6376" x="3398838" y="1431925"/>
          <p14:tracePt t="6380" x="3405188" y="1431925"/>
          <p14:tracePt t="6383" x="3419475" y="1431925"/>
          <p14:tracePt t="6389" x="3432175" y="1431925"/>
          <p14:tracePt t="6391" x="3444875" y="1431925"/>
          <p14:tracePt t="6396" x="3465513" y="1431925"/>
          <p14:tracePt t="6400" x="3471863" y="1431925"/>
          <p14:tracePt t="6406" x="3478213" y="1431925"/>
          <p14:tracePt t="6407" x="3492500" y="1431925"/>
          <p14:tracePt t="6414" x="3517900" y="1431925"/>
          <p14:tracePt t="6417" x="3525838" y="1431925"/>
          <p14:tracePt t="6423" x="3551238" y="1431925"/>
          <p14:tracePt t="6425" x="3565525" y="1431925"/>
          <p14:tracePt t="6428" x="3578225" y="1431925"/>
          <p14:tracePt t="6432" x="3597275" y="1431925"/>
          <p14:tracePt t="6438" x="3611563" y="1438275"/>
          <p14:tracePt t="6439" x="3624263" y="1444625"/>
          <p14:tracePt t="6444" x="3636963" y="1450975"/>
          <p14:tracePt t="6448" x="3651250" y="1458913"/>
          <p14:tracePt t="6452" x="3663950" y="1465263"/>
          <p14:tracePt t="6456" x="3670300" y="1471613"/>
          <p14:tracePt t="6460" x="3684588" y="1477963"/>
          <p14:tracePt t="6463" x="3697288" y="1484313"/>
          <p14:tracePt t="6468" x="3703638" y="1490663"/>
          <p14:tracePt t="6473" x="3709988" y="1498600"/>
          <p14:tracePt t="6483" x="3717925" y="1504950"/>
          <p14:tracePt t="6488" x="3724275" y="1504950"/>
          <p14:tracePt t="6496" x="3730625" y="1511300"/>
          <p14:tracePt t="6507" x="3730625" y="1517650"/>
          <p14:tracePt t="6524" x="3736975" y="1524000"/>
          <p14:tracePt t="6538" x="3743325" y="1530350"/>
          <p14:tracePt t="6552" x="3743325" y="1538288"/>
          <p14:tracePt t="6560" x="3743325" y="1544638"/>
          <p14:tracePt t="6562" x="3736975" y="1550988"/>
          <p14:tracePt t="6565" x="3730625" y="1557338"/>
          <p14:tracePt t="6572" x="3724275" y="1563688"/>
          <p14:tracePt t="6576" x="3717925" y="1571625"/>
          <p14:tracePt t="6583" x="3703638" y="1577975"/>
          <p14:tracePt t="6589" x="3690938" y="1584325"/>
          <p14:tracePt t="6592" x="3663950" y="1590675"/>
          <p14:tracePt t="6596" x="3651250" y="1597025"/>
          <p14:tracePt t="6598" x="3630613" y="1603375"/>
          <p14:tracePt t="6605" x="3617913" y="1611313"/>
          <p14:tracePt t="6607" x="3597275" y="1611313"/>
          <p14:tracePt t="6610" x="3571875" y="1617663"/>
          <p14:tracePt t="6613" x="3544888" y="1624013"/>
          <p14:tracePt t="6617" x="3525838" y="1624013"/>
          <p14:tracePt t="6623" x="3498850" y="1630363"/>
          <p14:tracePt t="6627" x="3478213" y="1636713"/>
          <p14:tracePt t="6629" x="3438525" y="1651000"/>
          <p14:tracePt t="6639" x="3352800" y="1657350"/>
          <p14:tracePt t="6641" x="3313113" y="1657350"/>
          <p14:tracePt t="6645" x="3279775" y="1657350"/>
          <p14:tracePt t="6650" x="3252788" y="1657350"/>
          <p14:tracePt t="6655" x="3227388" y="1657350"/>
          <p14:tracePt t="6658" x="3187700" y="1657350"/>
          <p14:tracePt t="6662" x="3140075" y="1657350"/>
          <p14:tracePt t="6666" x="3100388" y="1657350"/>
          <p14:tracePt t="6671" x="3060700" y="1657350"/>
          <p14:tracePt t="6673" x="3027363" y="1657350"/>
          <p14:tracePt t="6677" x="2995613" y="1657350"/>
          <p14:tracePt t="6682" x="2962275" y="1657350"/>
          <p14:tracePt t="6689" x="2922588" y="1657350"/>
          <p14:tracePt t="6690" x="2901950" y="1657350"/>
          <p14:tracePt t="6694" x="2868613" y="1657350"/>
          <p14:tracePt t="6697" x="2849563" y="1657350"/>
          <p14:tracePt t="6701" x="2828925" y="1657350"/>
          <p14:tracePt t="6706" x="2795588" y="1657350"/>
          <p14:tracePt t="6710" x="2776538" y="1657350"/>
          <p14:tracePt t="6714" x="2763838" y="1657350"/>
          <p14:tracePt t="6717" x="2743200" y="1651000"/>
          <p14:tracePt t="6723" x="2730500" y="1651000"/>
          <p14:tracePt t="6725" x="2716213" y="1643063"/>
          <p14:tracePt t="6729" x="2703513" y="1636713"/>
          <p14:tracePt t="6734" x="2690813" y="1630363"/>
          <p14:tracePt t="6739" x="2670175" y="1624013"/>
          <p14:tracePt t="6741" x="2643188" y="1611313"/>
          <p14:tracePt t="6745" x="2624138" y="1603375"/>
          <p14:tracePt t="6750" x="2611438" y="1590675"/>
          <p14:tracePt t="6755" x="2597150" y="1584325"/>
          <p14:tracePt t="6757" x="2584450" y="1577975"/>
          <p14:tracePt t="6762" x="2570163" y="1563688"/>
          <p14:tracePt t="6766" x="2551113" y="1550988"/>
          <p14:tracePt t="6772" x="2538413" y="1538288"/>
          <p14:tracePt t="6774" x="2524125" y="1524000"/>
          <p14:tracePt t="6777" x="2511425" y="1504950"/>
          <p14:tracePt t="6781" x="2498725" y="1490663"/>
          <p14:tracePt t="6788" x="2484438" y="1471613"/>
          <p14:tracePt t="6791" x="2478088" y="1458913"/>
          <p14:tracePt t="6793" x="2471738" y="1438275"/>
          <p14:tracePt t="6797" x="2459038" y="1411288"/>
          <p14:tracePt t="6802" x="2451100" y="1392238"/>
          <p14:tracePt t="6806" x="2451100" y="1377950"/>
          <p14:tracePt t="6810" x="2451100" y="1358900"/>
          <p14:tracePt t="6813" x="2451100" y="1346200"/>
          <p14:tracePt t="6817" x="2451100" y="1325563"/>
          <p14:tracePt t="6822" x="2451100" y="1312863"/>
          <p14:tracePt t="6826" x="2451100" y="1298575"/>
          <p14:tracePt t="6830" x="2451100" y="1279525"/>
          <p14:tracePt t="6834" x="2451100" y="1258888"/>
          <p14:tracePt t="6838" x="2451100" y="1239838"/>
          <p14:tracePt t="6842" x="2459038" y="1219200"/>
          <p14:tracePt t="6845" x="2471738" y="1206500"/>
          <p14:tracePt t="6852" x="2478088" y="1193800"/>
          <p14:tracePt t="6859" x="2511425" y="1166813"/>
          <p14:tracePt t="6862" x="2524125" y="1146175"/>
          <p14:tracePt t="6866" x="2538413" y="1139825"/>
          <p14:tracePt t="6872" x="2563813" y="1133475"/>
          <p14:tracePt t="6875" x="2578100" y="1120775"/>
          <p14:tracePt t="6877" x="2597150" y="1106488"/>
          <p14:tracePt t="6881" x="2617788" y="1100138"/>
          <p14:tracePt t="6887" x="2643188" y="1093788"/>
          <p14:tracePt t="6889" x="2663825" y="1081088"/>
          <p14:tracePt t="6893" x="2697163" y="1081088"/>
          <p14:tracePt t="6897" x="2743200" y="1066800"/>
          <p14:tracePt t="6901" x="2816225" y="1060450"/>
          <p14:tracePt t="6906" x="2882900" y="1047750"/>
          <p14:tracePt t="6910" x="2962275" y="1041400"/>
          <p14:tracePt t="6914" x="3014663" y="1041400"/>
          <p14:tracePt t="6918" x="3081338" y="1041400"/>
          <p14:tracePt t="6922" x="3148013" y="1041400"/>
          <p14:tracePt t="6926" x="3221038" y="1041400"/>
          <p14:tracePt t="6930" x="3286125" y="1041400"/>
          <p14:tracePt t="6933" x="3352800" y="1041400"/>
          <p14:tracePt t="6939" x="3432175" y="1054100"/>
          <p14:tracePt t="6942" x="3505200" y="1073150"/>
          <p14:tracePt t="6946" x="3571875" y="1081088"/>
          <p14:tracePt t="6950" x="3636963" y="1093788"/>
          <p14:tracePt t="6955" x="3697288" y="1112838"/>
          <p14:tracePt t="6957" x="3749675" y="1120775"/>
          <p14:tracePt t="6962" x="3797300" y="1139825"/>
          <p14:tracePt t="6966" x="3843338" y="1146175"/>
          <p14:tracePt t="6971" x="3889375" y="1166813"/>
          <p14:tracePt t="6973" x="3929063" y="1173163"/>
          <p14:tracePt t="6977" x="3962400" y="1193800"/>
          <p14:tracePt t="6982" x="3995738" y="1200150"/>
          <p14:tracePt t="6985" x="4014788" y="1212850"/>
          <p14:tracePt t="6989" x="4029075" y="1219200"/>
          <p14:tracePt t="6993" x="4041775" y="1225550"/>
          <p14:tracePt t="6998" x="4054475" y="1239838"/>
          <p14:tracePt t="7002" x="4062413" y="1246188"/>
          <p14:tracePt t="7005" x="4068763" y="1258888"/>
          <p14:tracePt t="7009" x="4068763" y="1273175"/>
          <p14:tracePt t="7014" x="4075113" y="1285875"/>
          <p14:tracePt t="7017" x="4081463" y="1298575"/>
          <p14:tracePt t="7022" x="4081463" y="1312863"/>
          <p14:tracePt t="7026" x="4087813" y="1325563"/>
          <p14:tracePt t="7030" x="4087813" y="1346200"/>
          <p14:tracePt t="7033" x="4087813" y="1365250"/>
          <p14:tracePt t="7038" x="4087813" y="1385888"/>
          <p14:tracePt t="7042" x="4087813" y="1411288"/>
          <p14:tracePt t="7046" x="4087813" y="1438275"/>
          <p14:tracePt t="7050" x="4081463" y="1471613"/>
          <p14:tracePt t="7055" x="4062413" y="1504950"/>
          <p14:tracePt t="7057" x="4048125" y="1524000"/>
          <p14:tracePt t="7061" x="4035425" y="1557338"/>
          <p14:tracePt t="7066" x="4008438" y="1590675"/>
          <p14:tracePt t="7071" x="3989388" y="1624013"/>
          <p14:tracePt t="7073" x="3968750" y="1651000"/>
          <p14:tracePt t="7078" x="3929063" y="1684338"/>
          <p14:tracePt t="7082" x="3910013" y="1703388"/>
          <p14:tracePt t="7085" x="3876675" y="1743075"/>
          <p14:tracePt t="7091" x="3830638" y="1770063"/>
          <p14:tracePt t="7093" x="3789363" y="1795463"/>
          <p14:tracePt t="7097" x="3730625" y="1822450"/>
          <p14:tracePt t="7102" x="3678238" y="1843088"/>
          <p14:tracePt t="7105" x="3617913" y="1876425"/>
          <p14:tracePt t="7109" x="3544888" y="1895475"/>
          <p14:tracePt t="7114" x="3492500" y="1916113"/>
          <p14:tracePt t="7117" x="3419475" y="1935163"/>
          <p14:tracePt t="7123" x="3352800" y="1941513"/>
          <p14:tracePt t="7125" x="3286125" y="1955800"/>
          <p14:tracePt t="7129" x="3221038" y="1955800"/>
          <p14:tracePt t="7133" x="3133725" y="1962150"/>
          <p14:tracePt t="7138" x="3068638" y="1962150"/>
          <p14:tracePt t="7141" x="3001963" y="1974850"/>
          <p14:tracePt t="7145" x="2947988" y="1974850"/>
          <p14:tracePt t="7150" x="2882900" y="1974850"/>
          <p14:tracePt t="7155" x="2828925" y="1974850"/>
          <p14:tracePt t="7157" x="2782888" y="1968500"/>
          <p14:tracePt t="7161" x="2743200" y="1968500"/>
          <p14:tracePt t="7166" x="2697163" y="1962150"/>
          <p14:tracePt t="7172" x="2657475" y="1941513"/>
          <p14:tracePt t="7173" x="2624138" y="1928813"/>
          <p14:tracePt t="7177" x="2590800" y="1908175"/>
          <p14:tracePt t="7182" x="2563813" y="1895475"/>
          <p14:tracePt t="7187" x="2530475" y="1882775"/>
          <p14:tracePt t="7189" x="2511425" y="1855788"/>
          <p14:tracePt t="7193" x="2498725" y="1843088"/>
          <p14:tracePt t="7199" x="2484438" y="1822450"/>
          <p14:tracePt t="7204" x="2465388" y="1809750"/>
          <p14:tracePt t="7208" x="2459038" y="1795463"/>
          <p14:tracePt t="7211" x="2451100" y="1776413"/>
          <p14:tracePt t="7213" x="2444750" y="1763713"/>
          <p14:tracePt t="7217" x="2438400" y="1743075"/>
          <p14:tracePt t="7222" x="2438400" y="1724025"/>
          <p14:tracePt t="7225" x="2438400" y="1690688"/>
          <p14:tracePt t="7230" x="2438400" y="1670050"/>
          <p14:tracePt t="7234" x="2438400" y="1651000"/>
          <p14:tracePt t="7239" x="2438400" y="1630363"/>
          <p14:tracePt t="7241" x="2438400" y="1611313"/>
          <p14:tracePt t="7245" x="2438400" y="1577975"/>
          <p14:tracePt t="7258" x="2459038" y="1511300"/>
          <p14:tracePt t="7262" x="2465388" y="1490663"/>
          <p14:tracePt t="7265" x="2478088" y="1477963"/>
          <p14:tracePt t="7271" x="2484438" y="1465263"/>
          <p14:tracePt t="7273" x="2505075" y="1450975"/>
          <p14:tracePt t="7277" x="2517775" y="1431925"/>
          <p14:tracePt t="7281" x="2544763" y="1419225"/>
          <p14:tracePt t="7288" x="2557463" y="1404938"/>
          <p14:tracePt t="7291" x="2578100" y="1392238"/>
          <p14:tracePt t="7293" x="2611438" y="1371600"/>
          <p14:tracePt t="7297" x="2630488" y="1365250"/>
          <p14:tracePt t="7302" x="2663825" y="1352550"/>
          <p14:tracePt t="7307" x="2697163" y="1331913"/>
          <p14:tracePt t="7309" x="2743200" y="1319213"/>
          <p14:tracePt t="7313" x="2803525" y="1298575"/>
          <p14:tracePt t="7317" x="2855913" y="1285875"/>
          <p14:tracePt t="7322" x="2922588" y="1279525"/>
          <p14:tracePt t="7326" x="2981325" y="1258888"/>
          <p14:tracePt t="7330" x="3035300" y="1258888"/>
          <p14:tracePt t="7333" x="3087688" y="1252538"/>
          <p14:tracePt t="7339" x="3160713" y="1252538"/>
          <p14:tracePt t="7342" x="3227388" y="1252538"/>
          <p14:tracePt t="7345" x="3306763" y="1252538"/>
          <p14:tracePt t="7350" x="3386138" y="1252538"/>
          <p14:tracePt t="7355" x="3452813" y="1252538"/>
          <p14:tracePt t="7358" x="3517900" y="1252538"/>
          <p14:tracePt t="7361" x="3584575" y="1252538"/>
          <p14:tracePt t="7365" x="3657600" y="1265238"/>
          <p14:tracePt t="7371" x="3709988" y="1273175"/>
          <p14:tracePt t="7373" x="3770313" y="1298575"/>
          <p14:tracePt t="7377" x="3803650" y="1319213"/>
          <p14:tracePt t="7382" x="3849688" y="1346200"/>
          <p14:tracePt t="7389" x="3883025" y="1371600"/>
          <p14:tracePt t="7391" x="3902075" y="1392238"/>
          <p14:tracePt t="7393" x="3922713" y="1419225"/>
          <p14:tracePt t="7397" x="3929063" y="1431925"/>
          <p14:tracePt t="7402" x="3935413" y="1465263"/>
          <p14:tracePt t="7406" x="3935413" y="1484313"/>
          <p14:tracePt t="7410" x="3935413" y="1524000"/>
          <p14:tracePt t="7414" x="3935413" y="1550988"/>
          <p14:tracePt t="7418" x="3935413" y="1590675"/>
          <p14:tracePt t="7422" x="3922713" y="1624013"/>
          <p14:tracePt t="7426" x="3910013" y="1670050"/>
          <p14:tracePt t="7430" x="3883025" y="1716088"/>
          <p14:tracePt t="7434" x="3843338" y="1749425"/>
          <p14:tracePt t="7439" x="3797300" y="1803400"/>
          <p14:tracePt t="7441" x="3749675" y="1836738"/>
          <p14:tracePt t="7446" x="3697288" y="1889125"/>
          <p14:tracePt t="7450" x="3636963" y="1928813"/>
          <p14:tracePt t="7454" x="3590925" y="1962150"/>
          <p14:tracePt t="7457" x="3517900" y="2008188"/>
          <p14:tracePt t="7461" x="3444875" y="2047875"/>
          <p14:tracePt t="7466" x="3373438" y="2081213"/>
          <p14:tracePt t="7471" x="3306763" y="2108200"/>
          <p14:tracePt t="7473" x="3233738" y="2127250"/>
          <p14:tracePt t="7477" x="3154363" y="2147888"/>
          <p14:tracePt t="7482" x="3081338" y="2166938"/>
          <p14:tracePt t="7488" x="3014663" y="2181225"/>
          <p14:tracePt t="7491" x="2947988" y="2187575"/>
          <p14:tracePt t="7493" x="2874963" y="2200275"/>
          <p14:tracePt t="7497" x="2822575" y="2200275"/>
          <p14:tracePt t="7501" x="2782888" y="2200275"/>
          <p14:tracePt t="7506" x="2743200" y="2200275"/>
          <p14:tracePt t="7510" x="2697163" y="2193925"/>
          <p14:tracePt t="7514" x="2670175" y="2187575"/>
          <p14:tracePt t="7518" x="2636838" y="2173288"/>
          <p14:tracePt t="7522" x="2603500" y="2154238"/>
          <p14:tracePt t="7526" x="2570163" y="2127250"/>
          <p14:tracePt t="7530" x="2551113" y="2114550"/>
          <p14:tracePt t="7534" x="2544763" y="2101850"/>
          <p14:tracePt t="7540" x="2538413" y="2081213"/>
          <p14:tracePt t="7541" x="2530475" y="2062163"/>
          <p14:tracePt t="7545" x="2524125" y="2035175"/>
          <p14:tracePt t="7549" x="2511425" y="2014538"/>
          <p14:tracePt t="7554" x="2511425" y="1981200"/>
          <p14:tracePt t="7558" x="2505075" y="1962150"/>
          <p14:tracePt t="7561" x="2505075" y="1935163"/>
          <p14:tracePt t="7566" x="2505075" y="1908175"/>
          <p14:tracePt t="7570" x="2505075" y="1889125"/>
          <p14:tracePt t="7573" x="2505075" y="1876425"/>
          <p14:tracePt t="7577" x="2505075" y="1855788"/>
          <p14:tracePt t="7582" x="2505075" y="1843088"/>
          <p14:tracePt t="7588" x="2511425" y="1828800"/>
          <p14:tracePt t="7589" x="2524125" y="1809750"/>
          <p14:tracePt t="7593" x="2538413" y="1795463"/>
          <p14:tracePt t="7597" x="2563813" y="1776413"/>
          <p14:tracePt t="7601" x="2578100" y="1763713"/>
          <p14:tracePt t="7607" x="2597150" y="1743075"/>
          <p14:tracePt t="7609" x="2617788" y="1724025"/>
          <p14:tracePt t="7613" x="2643188" y="1709738"/>
          <p14:tracePt t="7618" x="2663825" y="1697038"/>
          <p14:tracePt t="7622" x="2690813" y="1684338"/>
          <p14:tracePt t="7625" x="2716213" y="1676400"/>
          <p14:tracePt t="7630" x="2763838" y="1657350"/>
          <p14:tracePt t="7634" x="2803525" y="1651000"/>
          <p14:tracePt t="7640" x="2849563" y="1636713"/>
          <p14:tracePt t="7641" x="2908300" y="1617663"/>
          <p14:tracePt t="7645" x="2962275" y="1617663"/>
          <p14:tracePt t="7650" x="3001963" y="1611313"/>
          <p14:tracePt t="7654" x="3041650" y="1611313"/>
          <p14:tracePt t="7657" x="3100388" y="1611313"/>
          <p14:tracePt t="7661" x="3154363" y="1611313"/>
          <p14:tracePt t="7666" x="3233738" y="1611313"/>
          <p14:tracePt t="7671" x="3300413" y="1611313"/>
          <p14:tracePt t="7673" x="3392488" y="1617663"/>
          <p14:tracePt t="7677" x="3471863" y="1636713"/>
          <p14:tracePt t="7682" x="3571875" y="1643063"/>
          <p14:tracePt t="7686" x="3651250" y="1663700"/>
          <p14:tracePt t="7690" x="3736975" y="1697038"/>
          <p14:tracePt t="7693" x="3803650" y="1716088"/>
          <p14:tracePt t="7698" x="3889375" y="1736725"/>
          <p14:tracePt t="7701" x="3956050" y="1755775"/>
          <p14:tracePt t="7707" x="4014788" y="1789113"/>
          <p14:tracePt t="7709" x="4075113" y="1809750"/>
          <p14:tracePt t="7714" x="4114800" y="1822450"/>
          <p14:tracePt t="7717" x="4141788" y="1849438"/>
          <p14:tracePt t="7722" x="4160838" y="1855788"/>
          <p14:tracePt t="7726" x="4175125" y="1868488"/>
          <p14:tracePt t="7730" x="4181475" y="1882775"/>
          <p14:tracePt t="7734" x="4187825" y="1889125"/>
          <p14:tracePt t="7739" x="4194175" y="1895475"/>
          <p14:tracePt t="7741" x="4194175" y="1908175"/>
          <p14:tracePt t="7749" x="4194175" y="1928813"/>
          <p14:tracePt t="7753" x="4194175" y="1941513"/>
          <p14:tracePt t="7757" x="4187825" y="1974850"/>
          <p14:tracePt t="7761" x="4181475" y="1995488"/>
          <p14:tracePt t="7766" x="4154488" y="2020888"/>
          <p14:tracePt t="7771" x="4121150" y="2035175"/>
          <p14:tracePt t="7774" x="4087813" y="2054225"/>
          <p14:tracePt t="7777" x="4048125" y="2068513"/>
          <p14:tracePt t="7781" x="4002088" y="2081213"/>
          <p14:tracePt t="7788" x="3941763" y="2101850"/>
          <p14:tracePt t="7790" x="3889375" y="2108200"/>
          <p14:tracePt t="7794" x="3822700" y="2127250"/>
          <p14:tracePt t="7797" x="3749675" y="2133600"/>
          <p14:tracePt t="7802" x="3684588" y="2154238"/>
          <p14:tracePt t="7806" x="3617913" y="2154238"/>
          <p14:tracePt t="7810" x="3544888" y="2166938"/>
          <p14:tracePt t="7814" x="3478213" y="2166938"/>
          <p14:tracePt t="7818" x="3413125" y="2166938"/>
          <p14:tracePt t="7822" x="3359150" y="2166938"/>
          <p14:tracePt t="7826" x="3286125" y="2154238"/>
          <p14:tracePt t="7830" x="3233738" y="2133600"/>
          <p14:tracePt t="7833" x="3173413" y="2114550"/>
          <p14:tracePt t="7839" x="3114675" y="2087563"/>
          <p14:tracePt t="7841" x="3068638" y="2062163"/>
          <p14:tracePt t="7845" x="3035300" y="2035175"/>
          <p14:tracePt t="7850" x="3001963" y="2008188"/>
          <p14:tracePt t="7854" x="2968625" y="1981200"/>
          <p14:tracePt t="7857" x="2928938" y="1955800"/>
          <p14:tracePt t="7861" x="2908300" y="1935163"/>
          <p14:tracePt t="7866" x="2882900" y="1908175"/>
          <p14:tracePt t="7871" x="2862263" y="1876425"/>
          <p14:tracePt t="7873" x="2843213" y="1849438"/>
          <p14:tracePt t="7877" x="2835275" y="1822450"/>
          <p14:tracePt t="7882" x="2828925" y="1803400"/>
          <p14:tracePt t="7889" x="2822575" y="1770063"/>
          <p14:tracePt t="7891" x="2822575" y="1749425"/>
          <p14:tracePt t="7893" x="2822575" y="1716088"/>
          <p14:tracePt t="7897" x="2822575" y="1703388"/>
          <p14:tracePt t="7901" x="2822575" y="1684338"/>
          <p14:tracePt t="7906" x="2822575" y="1670050"/>
          <p14:tracePt t="7910" x="2822575" y="1651000"/>
          <p14:tracePt t="7913" x="2822575" y="1636713"/>
          <p14:tracePt t="7917" x="2822575" y="1617663"/>
          <p14:tracePt t="7922" x="2822575" y="1597025"/>
          <p14:tracePt t="7925" x="2822575" y="1584325"/>
          <p14:tracePt t="7929" x="2822575" y="1571625"/>
          <p14:tracePt t="7934" x="2822575" y="1557338"/>
          <p14:tracePt t="7938" x="2822575" y="1538288"/>
          <p14:tracePt t="7956" x="2882900" y="1471613"/>
          <p14:tracePt t="7958" x="2895600" y="1450975"/>
          <p14:tracePt t="7962" x="2916238" y="1431925"/>
          <p14:tracePt t="7966" x="2941638" y="1411288"/>
          <p14:tracePt t="7971" x="2987675" y="1392238"/>
          <p14:tracePt t="7973" x="3021013" y="1377950"/>
          <p14:tracePt t="7977" x="3060700" y="1365250"/>
          <p14:tracePt t="7981" x="3114675" y="1358900"/>
          <p14:tracePt t="7989" x="3148013" y="1338263"/>
          <p14:tracePt t="7991" x="3206750" y="1331913"/>
          <p14:tracePt t="7993" x="3233738" y="1331913"/>
          <p14:tracePt t="7997" x="3273425" y="1325563"/>
          <p14:tracePt t="8001" x="3319463" y="1325563"/>
          <p14:tracePt t="8006" x="3346450" y="1325563"/>
          <p14:tracePt t="8010" x="3386138" y="1325563"/>
          <p14:tracePt t="8014" x="3419475" y="1325563"/>
          <p14:tracePt t="8018" x="3438525" y="1325563"/>
          <p14:tracePt t="8022" x="3465513" y="1325563"/>
          <p14:tracePt t="8026" x="3492500" y="1325563"/>
          <p14:tracePt t="8030" x="3498850" y="1325563"/>
          <p14:tracePt t="8034" x="3511550" y="1325563"/>
          <p14:tracePt t="8038" x="3525838" y="1325563"/>
          <p14:tracePt t="8042" x="3532188" y="1325563"/>
          <p14:tracePt t="8050" x="3538538" y="1325563"/>
          <p14:tracePt t="8054" x="3544888" y="1325563"/>
          <p14:tracePt t="8061" x="3544888" y="1331913"/>
          <p14:tracePt t="8077" x="3538538" y="1338263"/>
          <p14:tracePt t="8082" x="3538538" y="1346200"/>
          <p14:tracePt t="8087" x="3532188" y="1352550"/>
          <p14:tracePt t="8089" x="3525838" y="1358900"/>
          <p14:tracePt t="8094" x="3517900" y="1371600"/>
          <p14:tracePt t="8098" x="3511550" y="1385888"/>
          <p14:tracePt t="8101" x="3505200" y="1398588"/>
          <p14:tracePt t="8107" x="3498850" y="1411288"/>
          <p14:tracePt t="8109" x="3492500" y="1425575"/>
          <p14:tracePt t="8113" x="3478213" y="1438275"/>
          <p14:tracePt t="8117" x="3471863" y="1450975"/>
          <p14:tracePt t="8122" x="3459163" y="1458913"/>
          <p14:tracePt t="8126" x="3452813" y="1471613"/>
          <p14:tracePt t="8130" x="3444875" y="1477963"/>
          <p14:tracePt t="8134" x="3438525" y="1484313"/>
          <p14:tracePt t="8138" x="3438525" y="1498600"/>
          <p14:tracePt t="8142" x="3425825" y="1511300"/>
          <p14:tracePt t="8146" x="3425825" y="1517650"/>
          <p14:tracePt t="8150" x="3419475" y="1517650"/>
          <p14:tracePt t="8155" x="3419475" y="1524000"/>
          <p14:tracePt t="8157" x="3413125" y="1530350"/>
          <p14:tracePt t="8162" x="3413125" y="1538288"/>
          <p14:tracePt t="8166" x="3405188" y="1538288"/>
          <p14:tracePt t="8172" x="3398838" y="1544638"/>
          <p14:tracePt t="8177" x="3392488" y="1550988"/>
          <p14:tracePt t="8189" x="3392488" y="1557338"/>
          <p14:tracePt t="8198" x="3386138" y="1557338"/>
          <p14:tracePt t="8205" x="3379788" y="1557338"/>
          <p14:tracePt t="8217" x="3373438" y="1563688"/>
          <p14:tracePt t="8230" x="3365500" y="1563688"/>
          <p14:tracePt t="8239" x="3359150" y="1563688"/>
          <p14:tracePt t="8242" x="3352800" y="1563688"/>
          <p14:tracePt t="8249" x="3352800" y="1571625"/>
          <p14:tracePt t="8254" x="3346450" y="1571625"/>
          <p14:tracePt t="8257" x="3340100" y="1571625"/>
          <p14:tracePt t="8262" x="3332163" y="1571625"/>
          <p14:tracePt t="8266" x="3325813" y="1571625"/>
          <p14:tracePt t="8271" x="3313113" y="1571625"/>
          <p14:tracePt t="8273" x="3306763" y="1571625"/>
          <p14:tracePt t="8282" x="3300413" y="1571625"/>
          <p14:tracePt t="8288" x="3286125" y="1571625"/>
          <p14:tracePt t="8289" x="3279775" y="1571625"/>
          <p14:tracePt t="8294" x="3273425" y="1571625"/>
          <p14:tracePt t="8297" x="3267075" y="1571625"/>
          <p14:tracePt t="8350" x="3260725" y="1571625"/>
          <p14:tracePt t="8464" x="3252788" y="1571625"/>
          <p14:tracePt t="8471" x="3252788" y="1577975"/>
          <p14:tracePt t="8474" x="3260725" y="1584325"/>
          <p14:tracePt t="8478" x="3267075" y="1590675"/>
          <p14:tracePt t="8482" x="3279775" y="1597025"/>
          <p14:tracePt t="8488" x="3300413" y="1603375"/>
          <p14:tracePt t="8491" x="3306763" y="1603375"/>
          <p14:tracePt t="8493" x="3319463" y="1603375"/>
          <p14:tracePt t="8497" x="3346450" y="1611313"/>
          <p14:tracePt t="8503" x="3373438" y="1617663"/>
          <p14:tracePt t="8505" x="3405188" y="1636713"/>
          <p14:tracePt t="8509" x="3425825" y="1643063"/>
          <p14:tracePt t="8514" x="3452813" y="1657350"/>
          <p14:tracePt t="8517" x="3465513" y="1657350"/>
          <p14:tracePt t="8522" x="3484563" y="1663700"/>
          <p14:tracePt t="8526" x="3498850" y="1670050"/>
          <p14:tracePt t="8530" x="3505200" y="1670050"/>
          <p14:tracePt t="8534" x="3517900" y="1676400"/>
          <p14:tracePt t="8538" x="3525838" y="1676400"/>
          <p14:tracePt t="8542" x="3532188" y="1684338"/>
          <p14:tracePt t="8550" x="3538538" y="1690688"/>
          <p14:tracePt t="8555" x="3544888" y="1690688"/>
          <p14:tracePt t="8562" x="3551238" y="1697038"/>
          <p14:tracePt t="8589" x="3551238" y="1703388"/>
          <p14:tracePt t="8594" x="3557588" y="1709738"/>
          <p14:tracePt t="8597" x="3557588" y="1716088"/>
          <p14:tracePt t="8604" x="3565525" y="1730375"/>
          <p14:tracePt t="8606" x="3565525" y="1743075"/>
          <p14:tracePt t="8610" x="3565525" y="1755775"/>
          <p14:tracePt t="8613" x="3565525" y="1770063"/>
          <p14:tracePt t="8622" x="3565525" y="1782763"/>
          <p14:tracePt t="8626" x="3565525" y="1789113"/>
          <p14:tracePt t="8630" x="3565525" y="1803400"/>
          <p14:tracePt t="8634" x="3565525" y="1822450"/>
          <p14:tracePt t="8638" x="3565525" y="1836738"/>
          <p14:tracePt t="8642" x="3565525" y="1855788"/>
          <p14:tracePt t="8646" x="3565525" y="1876425"/>
          <p14:tracePt t="8650" x="3565525" y="1889125"/>
          <p14:tracePt t="8655" x="3565525" y="1916113"/>
          <p14:tracePt t="8657" x="3565525" y="1928813"/>
          <p14:tracePt t="8661" x="3565525" y="1941513"/>
          <p14:tracePt t="8666" x="3557588" y="1962150"/>
          <p14:tracePt t="8671" x="3557588" y="1968500"/>
          <p14:tracePt t="8674" x="3551238" y="1981200"/>
          <p14:tracePt t="8678" x="3544888" y="1995488"/>
          <p14:tracePt t="8681" x="3538538" y="1995488"/>
          <p14:tracePt t="8688" x="3532188" y="2008188"/>
          <p14:tracePt t="8690" x="3525838" y="2014538"/>
          <p14:tracePt t="8694" x="3517900" y="2020888"/>
          <p14:tracePt t="8698" x="3511550" y="2035175"/>
          <p14:tracePt t="8704" x="3505200" y="2041525"/>
          <p14:tracePt t="8707" x="3498850" y="2047875"/>
          <p14:tracePt t="8714" x="3492500" y="2062163"/>
          <p14:tracePt t="8718" x="3492500" y="2068513"/>
          <p14:tracePt t="8722" x="3484563" y="2074863"/>
          <p14:tracePt t="8726" x="3478213" y="2081213"/>
          <p14:tracePt t="8730" x="3471863" y="2087563"/>
          <p14:tracePt t="8734" x="3471863" y="2093913"/>
          <p14:tracePt t="8739" x="3465513" y="2093913"/>
          <p14:tracePt t="8745" x="3465513" y="2101850"/>
          <p14:tracePt t="8750" x="3459163" y="2101850"/>
          <p14:tracePt t="8755" x="3459163" y="2108200"/>
          <p14:tracePt t="8762" x="3459163" y="2114550"/>
          <p14:tracePt t="8774" x="3452813" y="2114550"/>
          <p14:tracePt t="8788" x="3452813" y="2120900"/>
          <p14:tracePt t="8798" x="3444875" y="2120900"/>
          <p14:tracePt t="8805" x="3438525" y="2120900"/>
          <p14:tracePt t="8809" x="3438525" y="2127250"/>
          <p14:tracePt t="8950" x="3438525" y="2133600"/>
          <p14:tracePt t="8962" x="3438525" y="2141538"/>
          <p14:tracePt t="8966" x="3438525" y="2147888"/>
          <p14:tracePt t="8987" x="3438525" y="2154238"/>
          <p14:tracePt t="8990" x="3444875" y="2154238"/>
          <p14:tracePt t="8994" x="3444875" y="2160588"/>
          <p14:tracePt t="9018" x="3444875" y="2166938"/>
          <p14:tracePt t="9026" x="3444875" y="2173288"/>
          <p14:tracePt t="9058" x="3444875" y="2181225"/>
          <p14:tracePt t="9066" x="3444875" y="2187575"/>
          <p14:tracePt t="9073" x="3444875" y="2193925"/>
          <p14:tracePt t="10224" x="3444875" y="2200275"/>
          <p14:tracePt t="10310" x="3438525" y="2200275"/>
          <p14:tracePt t="10318" x="3432175" y="2200275"/>
          <p14:tracePt t="10358" x="3425825" y="2200275"/>
          <p14:tracePt t="10420" x="3419475" y="2200275"/>
          <p14:tracePt t="10450" x="3413125" y="2200275"/>
          <p14:tracePt t="10462" x="3405188" y="2200275"/>
          <p14:tracePt t="10470" x="3398838" y="2193925"/>
          <p14:tracePt t="10473" x="3392488" y="2193925"/>
          <p14:tracePt t="10487" x="3386138" y="2187575"/>
          <p14:tracePt t="10530" x="3379788" y="2181225"/>
          <p14:tracePt t="10558" x="3373438" y="2181225"/>
          <p14:tracePt t="10590" x="3365500" y="2173288"/>
          <p14:tracePt t="10710" x="3359150" y="2173288"/>
          <p14:tracePt t="10831" x="3352800" y="2173288"/>
          <p14:tracePt t="10838" x="3346450" y="2173288"/>
          <p14:tracePt t="10841" x="3340100" y="2166938"/>
          <p14:tracePt t="10947" x="3332163" y="2166938"/>
          <p14:tracePt t="10959" x="3325813" y="2166938"/>
          <p14:tracePt t="11036" x="3319463" y="2166938"/>
          <p14:tracePt t="11044" x="3313113" y="2166938"/>
          <p14:tracePt t="11086" x="3306763" y="2160588"/>
          <p14:tracePt t="11142" x="3300413" y="2154238"/>
          <p14:tracePt t="11455" x="3292475" y="2154238"/>
          <p14:tracePt t="11468" x="3286125" y="2154238"/>
          <p14:tracePt t="11475" x="3279775" y="2154238"/>
          <p14:tracePt t="11479" x="3273425" y="2147888"/>
          <p14:tracePt t="11497" x="3267075" y="2147888"/>
          <p14:tracePt t="11510" x="3260725" y="2147888"/>
          <p14:tracePt t="11514" x="3260725" y="2141538"/>
          <p14:tracePt t="11518" x="3252788" y="2141538"/>
          <p14:tracePt t="11522" x="3246438" y="2141538"/>
          <p14:tracePt t="11542" x="3240088" y="2141538"/>
          <p14:tracePt t="11550" x="3233738" y="2141538"/>
          <p14:tracePt t="11557" x="3227388" y="2141538"/>
          <p14:tracePt t="11578" x="3221038" y="2141538"/>
          <p14:tracePt t="11582" x="3221038" y="2133600"/>
          <p14:tracePt t="11587" x="3213100" y="2133600"/>
          <p14:tracePt t="11589" x="3206750" y="2133600"/>
          <p14:tracePt t="11594" x="3200400" y="2133600"/>
          <p14:tracePt t="11598" x="3194050" y="2133600"/>
          <p14:tracePt t="11604" x="3187700" y="2133600"/>
          <p14:tracePt t="11605" x="3187700" y="2127250"/>
          <p14:tracePt t="11610" x="3179763" y="2127250"/>
          <p14:tracePt t="11614" x="3179763" y="2120900"/>
          <p14:tracePt t="11619" x="3167063" y="2120900"/>
          <p14:tracePt t="11626" x="3154363" y="2114550"/>
          <p14:tracePt t="11630" x="3148013" y="2114550"/>
          <p14:tracePt t="11634" x="3140075" y="2114550"/>
          <p14:tracePt t="11638" x="3133725" y="2114550"/>
          <p14:tracePt t="11641" x="3127375" y="2114550"/>
          <p14:tracePt t="11645" x="3121025" y="2114550"/>
          <p14:tracePt t="11650" x="3114675" y="2114550"/>
          <p14:tracePt t="11654" x="3100388" y="2108200"/>
          <p14:tracePt t="11658" x="3094038" y="2108200"/>
          <p14:tracePt t="11661" x="3081338" y="2101850"/>
          <p14:tracePt t="11666" x="3074988" y="2101850"/>
          <p14:tracePt t="11670" x="3068638" y="2101850"/>
          <p14:tracePt t="11674" x="3060700" y="2101850"/>
          <p14:tracePt t="11677" x="3048000" y="2101850"/>
          <p14:tracePt t="11682" x="3041650" y="2101850"/>
          <p14:tracePt t="11687" x="3035300" y="2093913"/>
          <p14:tracePt t="11690" x="3027363" y="2093913"/>
          <p14:tracePt t="11694" x="3021013" y="2093913"/>
          <p14:tracePt t="11703" x="3014663" y="2093913"/>
          <p14:tracePt t="11706" x="3008313" y="2093913"/>
          <p14:tracePt t="11710" x="3001963" y="2087563"/>
          <p14:tracePt t="11714" x="2995613" y="2087563"/>
          <p14:tracePt t="11721" x="2987675" y="2087563"/>
          <p14:tracePt t="11729" x="2981325" y="2087563"/>
          <p14:tracePt t="11737" x="2981325" y="2081213"/>
          <p14:tracePt t="11754" x="2974975" y="2081213"/>
          <p14:tracePt t="11762" x="2968625" y="2081213"/>
          <p14:tracePt t="11766" x="2962275" y="2081213"/>
          <p14:tracePt t="11770" x="2955925" y="2081213"/>
          <p14:tracePt t="11774" x="2947988" y="2081213"/>
          <p14:tracePt t="11777" x="2941638" y="2074863"/>
          <p14:tracePt t="11787" x="2935288" y="2068513"/>
          <p14:tracePt t="11789" x="2928938" y="2068513"/>
          <p14:tracePt t="11798" x="2922588" y="2068513"/>
          <p14:tracePt t="11802" x="2916238" y="2068513"/>
          <p14:tracePt t="11806" x="2908300" y="2062163"/>
          <p14:tracePt t="11822" x="2901950" y="2062163"/>
          <p14:tracePt t="11829" x="2895600" y="2062163"/>
          <p14:tracePt t="11833" x="2889250" y="2062163"/>
          <p14:tracePt t="11842" x="2882900" y="2062163"/>
          <p14:tracePt t="11846" x="2874963" y="2062163"/>
          <p14:tracePt t="11850" x="2868613" y="2062163"/>
          <p14:tracePt t="11858" x="2862263" y="2062163"/>
          <p14:tracePt t="11866" x="2855913" y="2062163"/>
          <p14:tracePt t="11874" x="2849563" y="2062163"/>
          <p14:tracePt t="11877" x="2843213" y="2054225"/>
          <p14:tracePt t="11882" x="2835275" y="2054225"/>
          <p14:tracePt t="11887" x="2828925" y="2047875"/>
          <p14:tracePt t="11913" x="2822575" y="2047875"/>
          <p14:tracePt t="11921" x="2816225" y="2047875"/>
          <p14:tracePt t="11938" x="2809875" y="2047875"/>
          <p14:tracePt t="12011" x="2803525" y="2047875"/>
          <p14:tracePt t="12063" x="2809875" y="2047875"/>
          <p14:tracePt t="12070" x="2822575" y="2047875"/>
          <p14:tracePt t="12077" x="2828925" y="2047875"/>
          <p14:tracePt t="12082" x="2835275" y="2047875"/>
          <p14:tracePt t="12087" x="2843213" y="2047875"/>
          <p14:tracePt t="12090" x="2849563" y="2047875"/>
          <p14:tracePt t="12094" x="2855913" y="2047875"/>
          <p14:tracePt t="12098" x="2862263" y="2047875"/>
          <p14:tracePt t="12104" x="2868613" y="2047875"/>
          <p14:tracePt t="12110" x="2882900" y="2047875"/>
          <p14:tracePt t="12114" x="2889250" y="2047875"/>
          <p14:tracePt t="12119" x="2895600" y="2047875"/>
          <p14:tracePt t="12121" x="2908300" y="2047875"/>
          <p14:tracePt t="12126" x="2916238" y="2047875"/>
          <p14:tracePt t="12130" x="2922588" y="2047875"/>
          <p14:tracePt t="12137" x="2928938" y="2047875"/>
          <p14:tracePt t="12142" x="2935288" y="2047875"/>
          <p14:tracePt t="12146" x="2941638" y="2047875"/>
          <p14:tracePt t="12150" x="2947988" y="2047875"/>
          <p14:tracePt t="12154" x="2955925" y="2047875"/>
          <p14:tracePt t="12157" x="2962275" y="2047875"/>
          <p14:tracePt t="12172" x="2968625" y="2047875"/>
          <p14:tracePt t="12183" x="2974975" y="2047875"/>
          <p14:tracePt t="12259" x="2968625" y="2047875"/>
          <p14:tracePt t="12267" x="2962275" y="2047875"/>
          <p14:tracePt t="12271" x="2955925" y="2047875"/>
          <p14:tracePt t="12275" x="2941638" y="2047875"/>
          <p14:tracePt t="12279" x="2928938" y="2047875"/>
          <p14:tracePt t="12282" x="2916238" y="2047875"/>
          <p14:tracePt t="12287" x="2895600" y="2047875"/>
          <p14:tracePt t="12289" x="2882900" y="2047875"/>
          <p14:tracePt t="12293" x="2862263" y="2047875"/>
          <p14:tracePt t="12297" x="2849563" y="2047875"/>
          <p14:tracePt t="12304" x="2835275" y="2047875"/>
          <p14:tracePt t="12306" x="2816225" y="2047875"/>
          <p14:tracePt t="12310" x="2803525" y="2047875"/>
          <p14:tracePt t="12313" x="2782888" y="2047875"/>
          <p14:tracePt t="12319" x="2770188" y="2047875"/>
          <p14:tracePt t="12322" x="2763838" y="2047875"/>
          <p14:tracePt t="12326" x="2749550" y="2047875"/>
          <p14:tracePt t="12330" x="2743200" y="2047875"/>
          <p14:tracePt t="12335" x="2730500" y="2047875"/>
          <p14:tracePt t="12342" x="2722563" y="2047875"/>
          <p14:tracePt t="12346" x="2716213" y="2047875"/>
          <p14:tracePt t="12350" x="2709863" y="2047875"/>
          <p14:tracePt t="12353" x="2703513" y="2047875"/>
          <p14:tracePt t="12362" x="2697163" y="2047875"/>
          <p14:tracePt t="12454" x="2709863" y="2047875"/>
          <p14:tracePt t="12459" x="2722563" y="2047875"/>
          <p14:tracePt t="12462" x="2736850" y="2047875"/>
          <p14:tracePt t="12467" x="2749550" y="2047875"/>
          <p14:tracePt t="12471" x="2763838" y="2047875"/>
          <p14:tracePt t="12474" x="2782888" y="2047875"/>
          <p14:tracePt t="12477" x="2795588" y="2047875"/>
          <p14:tracePt t="12482" x="2816225" y="2047875"/>
          <p14:tracePt t="12486" x="2835275" y="2047875"/>
          <p14:tracePt t="12492" x="2855913" y="2047875"/>
          <p14:tracePt t="12494" x="2882900" y="2047875"/>
          <p14:tracePt t="12498" x="2895600" y="2047875"/>
          <p14:tracePt t="12504" x="2916238" y="2047875"/>
          <p14:tracePt t="12506" x="2935288" y="2047875"/>
          <p14:tracePt t="12510" x="2955925" y="2047875"/>
          <p14:tracePt t="12514" x="2968625" y="2047875"/>
          <p14:tracePt t="12520" x="2987675" y="2047875"/>
          <p14:tracePt t="12521" x="3001963" y="2047875"/>
          <p14:tracePt t="12526" x="3014663" y="2047875"/>
          <p14:tracePt t="12530" x="3035300" y="2047875"/>
          <p14:tracePt t="12534" x="3048000" y="2047875"/>
          <p14:tracePt t="12537" x="3054350" y="2047875"/>
          <p14:tracePt t="12542" x="3068638" y="2047875"/>
          <p14:tracePt t="12546" x="3074988" y="2047875"/>
          <p14:tracePt t="12550" x="3081338" y="2047875"/>
          <p14:tracePt t="12562" x="3087688" y="2047875"/>
          <p14:tracePt t="12566" x="3094038" y="2047875"/>
          <p14:tracePt t="12574" x="3100388" y="2047875"/>
          <p14:tracePt t="12577" x="3108325" y="2047875"/>
          <p14:tracePt t="12587" x="3114675" y="2047875"/>
          <p14:tracePt t="12590" x="3121025" y="2047875"/>
          <p14:tracePt t="12610" x="3127375" y="2047875"/>
          <p14:tracePt t="12614" x="3133725" y="2047875"/>
          <p14:tracePt t="12621" x="3140075" y="2047875"/>
          <p14:tracePt t="12626" x="3148013" y="2047875"/>
          <p14:tracePt t="12636" x="3154363" y="2047875"/>
          <p14:tracePt t="13278" x="3160713" y="2047875"/>
          <p14:tracePt t="13290" x="3167063" y="2047875"/>
          <p14:tracePt t="13294" x="3173413" y="2047875"/>
          <p14:tracePt t="13298" x="3179763" y="2047875"/>
          <p14:tracePt t="13303" x="3187700" y="2047875"/>
          <p14:tracePt t="13306" x="3194050" y="2047875"/>
          <p14:tracePt t="13319" x="3200400" y="2047875"/>
          <p14:tracePt t="13321" x="3206750" y="2047875"/>
          <p14:tracePt t="13326" x="3213100" y="2047875"/>
          <p14:tracePt t="13329" x="3221038" y="2047875"/>
          <p14:tracePt t="13335" x="3227388" y="2047875"/>
          <p14:tracePt t="13337" x="3233738" y="2047875"/>
          <p14:tracePt t="13346" x="3240088" y="2041525"/>
          <p14:tracePt t="13354" x="3246438" y="2035175"/>
          <p14:tracePt t="13358" x="3252788" y="2035175"/>
          <p14:tracePt t="13362" x="3260725" y="2035175"/>
          <p14:tracePt t="13366" x="3267075" y="2035175"/>
          <p14:tracePt t="13370" x="3273425" y="2035175"/>
          <p14:tracePt t="13373" x="3286125" y="2035175"/>
          <p14:tracePt t="13382" x="3300413" y="2035175"/>
          <p14:tracePt t="13387" x="3306763" y="2035175"/>
          <p14:tracePt t="13389" x="3313113" y="2035175"/>
          <p14:tracePt t="13394" x="3319463" y="2035175"/>
          <p14:tracePt t="13398" x="3325813" y="2035175"/>
          <p14:tracePt t="13403" x="3332163" y="2035175"/>
          <p14:tracePt t="13406" x="3340100" y="2035175"/>
          <p14:tracePt t="13413" x="3346450" y="2035175"/>
          <p14:tracePt t="13420" x="3352800" y="2035175"/>
          <p14:tracePt t="13426" x="3359150" y="2035175"/>
          <p14:tracePt t="13433" x="3365500" y="2035175"/>
          <p14:tracePt t="13446" x="3373438" y="2035175"/>
          <p14:tracePt t="13470" x="3379788" y="2035175"/>
          <p14:tracePt t="13473" x="3386138" y="2035175"/>
          <p14:tracePt t="13482" x="3392488" y="2035175"/>
          <p14:tracePt t="13490" x="3398838" y="2035175"/>
          <p14:tracePt t="13498" x="3405188" y="2035175"/>
          <p14:tracePt t="13503" x="3413125" y="2035175"/>
          <p14:tracePt t="13514" x="3419475" y="2035175"/>
          <p14:tracePt t="13522" x="3425825" y="2035175"/>
          <p14:tracePt t="13525" x="3432175" y="2035175"/>
          <p14:tracePt t="13530" x="3438525" y="2035175"/>
          <p14:tracePt t="13538" x="3444875" y="2035175"/>
          <p14:tracePt t="13558" x="3452813" y="2035175"/>
          <p14:tracePt t="13570" x="3459163" y="2035175"/>
          <p14:tracePt t="13586" x="3465513" y="2035175"/>
          <p14:tracePt t="13590" x="3471863" y="2035175"/>
          <p14:tracePt t="13597" x="3478213" y="2035175"/>
          <p14:tracePt t="13614" x="3484563" y="2035175"/>
          <p14:tracePt t="13622" x="3492500" y="2035175"/>
          <p14:tracePt t="13636" x="3498850" y="2035175"/>
          <p14:tracePt t="13638" x="3505200" y="2035175"/>
          <p14:tracePt t="13646" x="3511550" y="2035175"/>
          <p14:tracePt t="13650" x="3517900" y="2035175"/>
          <p14:tracePt t="13654" x="3525838" y="2035175"/>
          <p14:tracePt t="13666" x="3532188" y="2035175"/>
          <p14:tracePt t="13670" x="3538538" y="2035175"/>
          <p14:tracePt t="13677" x="3544888" y="2035175"/>
          <p14:tracePt t="13682" x="3551238" y="2035175"/>
          <p14:tracePt t="13686" x="3557588" y="2035175"/>
          <p14:tracePt t="13690" x="3565525" y="2035175"/>
          <p14:tracePt t="13697" x="3571875" y="2035175"/>
          <p14:tracePt t="13705" x="3578225" y="2035175"/>
          <p14:tracePt t="13710" x="3584575" y="2035175"/>
          <p14:tracePt t="13713" x="3590925" y="2035175"/>
          <p14:tracePt t="13719" x="3597275" y="2035175"/>
          <p14:tracePt t="13721" x="3605213" y="2035175"/>
          <p14:tracePt t="13736" x="3611563" y="2035175"/>
          <p14:tracePt t="13738" x="3617913" y="2035175"/>
          <p14:tracePt t="13741" x="3624263" y="2035175"/>
          <p14:tracePt t="13746" x="3630613" y="2035175"/>
          <p14:tracePt t="13750" x="3636963" y="2035175"/>
          <p14:tracePt t="13754" x="3644900" y="2035175"/>
          <p14:tracePt t="13762" x="3651250" y="2035175"/>
          <p14:tracePt t="13766" x="3657600" y="2035175"/>
          <p14:tracePt t="13770" x="3663950" y="2035175"/>
          <p14:tracePt t="13774" x="3670300" y="2035175"/>
          <p14:tracePt t="13778" x="3678238" y="2035175"/>
          <p14:tracePt t="13786" x="3684588" y="2035175"/>
          <p14:tracePt t="13798" x="3690938" y="2035175"/>
          <p14:tracePt t="13806" x="3697288" y="2035175"/>
          <p14:tracePt t="13820" x="3703638" y="2035175"/>
          <p14:tracePt t="13821" x="3709988" y="2035175"/>
          <p14:tracePt t="13830" x="3717925" y="2035175"/>
          <p14:tracePt t="13837" x="3724275" y="2035175"/>
          <p14:tracePt t="13846" x="3736975" y="2035175"/>
          <p14:tracePt t="13851" x="3743325" y="2035175"/>
          <p14:tracePt t="13853" x="3749675" y="2035175"/>
          <p14:tracePt t="13857" x="3757613" y="2035175"/>
          <p14:tracePt t="13866" x="3763963" y="2035175"/>
          <p14:tracePt t="13874" x="3770313" y="2035175"/>
          <p14:tracePt t="13878" x="3776663" y="2035175"/>
          <p14:tracePt t="13886" x="3783013" y="2035175"/>
          <p14:tracePt t="13894" x="3789363" y="2035175"/>
          <p14:tracePt t="13903" x="3797300" y="2035175"/>
          <p14:tracePt t="13906" x="3803650" y="2035175"/>
          <p14:tracePt t="13926" x="3810000" y="2035175"/>
          <p14:tracePt t="13936" x="3816350" y="2035175"/>
          <p14:tracePt t="13955" x="3822700" y="2035175"/>
          <p14:tracePt t="13958" x="3830638" y="2035175"/>
          <p14:tracePt t="13962" x="3836988" y="2035175"/>
          <p14:tracePt t="13970" x="3843338" y="2035175"/>
          <p14:tracePt t="13982" x="3849688" y="2035175"/>
          <p14:tracePt t="13990" x="3856038" y="2035175"/>
          <p14:tracePt t="13993" x="3862388" y="2035175"/>
          <p14:tracePt t="14003" x="3870325" y="2035175"/>
          <p14:tracePt t="14042" x="3876675" y="2035175"/>
          <p14:tracePt t="14128" x="3883025" y="2035175"/>
          <p14:tracePt t="14150" x="3889375" y="2035175"/>
          <p14:tracePt t="14154" x="3895725" y="2035175"/>
          <p14:tracePt t="14162" x="3902075" y="2035175"/>
          <p14:tracePt t="14177" x="3910013" y="2035175"/>
          <p14:tracePt t="14186" x="3916363" y="2035175"/>
          <p14:tracePt t="14203" x="3922713" y="2035175"/>
          <p14:tracePt t="14206" x="3929063" y="2035175"/>
          <p14:tracePt t="14213" x="3935413" y="2035175"/>
          <p14:tracePt t="14230" x="3941763" y="2035175"/>
          <p14:tracePt t="14236" x="3949700" y="2035175"/>
          <p14:tracePt t="14242" x="3956050" y="2035175"/>
          <p14:tracePt t="14258" x="3962400" y="2035175"/>
          <p14:tracePt t="14262" x="3968750" y="2035175"/>
          <p14:tracePt t="14270" x="3975100" y="2035175"/>
          <p14:tracePt t="14274" x="3983038" y="2035175"/>
          <p14:tracePt t="14282" x="3995738" y="2035175"/>
          <p14:tracePt t="14290" x="4002088" y="2035175"/>
          <p14:tracePt t="14298" x="4008438" y="2035175"/>
          <p14:tracePt t="14302" x="4014788" y="2035175"/>
          <p14:tracePt t="14310" x="4022725" y="2035175"/>
          <p14:tracePt t="14313" x="4029075" y="2035175"/>
          <p14:tracePt t="14320" x="4035425" y="2035175"/>
          <p14:tracePt t="14326" x="4041775" y="2035175"/>
          <p14:tracePt t="14329" x="4048125" y="2035175"/>
          <p14:tracePt t="14336" x="4054475" y="2035175"/>
          <p14:tracePt t="14337" x="4062413" y="2035175"/>
          <p14:tracePt t="14341" x="4068763" y="2035175"/>
          <p14:tracePt t="14351" x="4075113" y="2035175"/>
          <p14:tracePt t="14357" x="4081463" y="2035175"/>
          <p14:tracePt t="14361" x="4087813" y="2035175"/>
          <p14:tracePt t="14366" x="4094163" y="2035175"/>
          <p14:tracePt t="14370" x="4102100" y="2035175"/>
          <p14:tracePt t="14374" x="4108450" y="2035175"/>
          <p14:tracePt t="14378" x="4114800" y="2035175"/>
          <p14:tracePt t="14386" x="4121150" y="2035175"/>
          <p14:tracePt t="14393" x="4127500" y="2035175"/>
          <p14:tracePt t="14397" x="4135438" y="2041525"/>
          <p14:tracePt t="14403" x="4141788" y="2041525"/>
          <p14:tracePt t="14410" x="4148138" y="2041525"/>
          <p14:tracePt t="14413" x="4154488" y="2041525"/>
          <p14:tracePt t="14422" x="4160838" y="2041525"/>
          <p14:tracePt t="14430" x="4167188" y="2041525"/>
          <p14:tracePt t="14436" x="4175125" y="2041525"/>
          <p14:tracePt t="14446" x="4181475" y="2041525"/>
          <p14:tracePt t="14452" x="4187825" y="2041525"/>
          <p14:tracePt t="14457" x="4194175" y="2041525"/>
          <p14:tracePt t="14474" x="4200525" y="2041525"/>
          <p14:tracePt t="14482" x="4206875" y="2041525"/>
          <p14:tracePt t="14497" x="4214813" y="2041525"/>
          <p14:tracePt t="14503" x="4221163" y="2041525"/>
          <p14:tracePt t="14510" x="4227513" y="2041525"/>
          <p14:tracePt t="14554" x="4233863" y="2041525"/>
          <p14:tracePt t="14671" x="4240213" y="2041525"/>
          <p14:tracePt t="14776" x="4246563" y="2041525"/>
          <p14:tracePt t="14783" x="4254500" y="2041525"/>
          <p14:tracePt t="14789" x="4260850" y="2041525"/>
          <p14:tracePt t="14806" x="4267200" y="2041525"/>
          <p14:tracePt t="14818" x="4273550" y="2041525"/>
          <p14:tracePt t="14821" x="4279900" y="2041525"/>
          <p14:tracePt t="14826" x="4287838" y="2041525"/>
          <p14:tracePt t="14830" x="4294188" y="2041525"/>
          <p14:tracePt t="14836" x="4306888" y="2041525"/>
          <p14:tracePt t="14837" x="4319588" y="2047875"/>
          <p14:tracePt t="14842" x="4333875" y="2054225"/>
          <p14:tracePt t="14845" x="4352925" y="2068513"/>
          <p14:tracePt t="14852" x="4373563" y="2074863"/>
          <p14:tracePt t="14854" x="4398963" y="2087563"/>
          <p14:tracePt t="14857" x="4432300" y="2101850"/>
          <p14:tracePt t="14862" x="4452938" y="2120900"/>
          <p14:tracePt t="14866" x="4486275" y="2133600"/>
          <p14:tracePt t="14870" x="4505325" y="2147888"/>
          <p14:tracePt t="14873" x="4538663" y="2173288"/>
          <p14:tracePt t="14877" x="4559300" y="2193925"/>
          <p14:tracePt t="14884" x="4598988" y="2220913"/>
          <p14:tracePt t="14891" x="4737100" y="2273300"/>
          <p14:tracePt t="14896" x="4810125" y="2300288"/>
          <p14:tracePt t="14897" x="4876800" y="2333625"/>
          <p14:tracePt t="14903" x="4910138" y="2352675"/>
          <p14:tracePt t="14905" x="4937125" y="2366963"/>
          <p14:tracePt t="14909" x="4962525" y="2379663"/>
          <p14:tracePt t="14913" x="4995863" y="2398713"/>
          <p14:tracePt t="14918" x="5022850" y="2413000"/>
          <p14:tracePt t="14921" x="5041900" y="2425700"/>
          <p14:tracePt t="14925" x="5056188" y="2438400"/>
          <p14:tracePt t="14930" x="5068888" y="2452688"/>
          <p14:tracePt t="14934" x="5081588" y="2459038"/>
          <p14:tracePt t="14938" x="5102225" y="2479675"/>
          <p14:tracePt t="14954" x="5141913" y="2519363"/>
          <p14:tracePt t="14957" x="5154613" y="2525713"/>
          <p14:tracePt t="14962" x="5160963" y="2532063"/>
          <p14:tracePt t="14966" x="5168900" y="2532063"/>
          <p14:tracePt t="14971" x="5168900" y="2538413"/>
          <p14:tracePt t="14973" x="5175250" y="2544763"/>
          <p14:tracePt t="14977" x="5187950" y="2559050"/>
          <p14:tracePt t="14982" x="5202238" y="2565400"/>
          <p14:tracePt t="14986" x="5214938" y="2578100"/>
          <p14:tracePt t="14990" x="5221288" y="2584450"/>
          <p14:tracePt t="14993" x="5227638" y="2598738"/>
          <p14:tracePt t="14998" x="5233988" y="2605088"/>
          <p14:tracePt t="15003" x="5241925" y="2617788"/>
          <p14:tracePt t="15005" x="5248275" y="2624138"/>
          <p14:tracePt t="15011" x="5260975" y="2632075"/>
          <p14:tracePt t="15015" x="5267325" y="2638425"/>
          <p14:tracePt t="15020" x="5267325" y="2651125"/>
          <p14:tracePt t="15022" x="5273675" y="2657475"/>
          <p14:tracePt t="15026" x="5281613" y="2663825"/>
          <p14:tracePt t="15030" x="5287963" y="2671763"/>
          <p14:tracePt t="15036" x="5287963" y="2678113"/>
          <p14:tracePt t="15039" x="5294313" y="2678113"/>
          <p14:tracePt t="15043" x="5294313" y="2684463"/>
          <p14:tracePt t="15047" x="5300663" y="2690813"/>
          <p14:tracePt t="15052" x="5300663" y="2697163"/>
          <p14:tracePt t="15055" x="5307013" y="2697163"/>
          <p14:tracePt t="15057" x="5307013" y="2705100"/>
          <p14:tracePt t="15062" x="5307013" y="2711450"/>
          <p14:tracePt t="15071" x="5307013" y="2717800"/>
          <p14:tracePt t="15087" x="5307013" y="2724150"/>
          <p14:tracePt t="15094" x="5307013" y="2730500"/>
          <p14:tracePt t="15098" x="5300663" y="2736850"/>
          <p14:tracePt t="15103" x="5294313" y="2744788"/>
          <p14:tracePt t="15106" x="5287963" y="2751138"/>
          <p14:tracePt t="15110" x="5281613" y="2757488"/>
          <p14:tracePt t="15114" x="5273675" y="2757488"/>
          <p14:tracePt t="15116" x="5273675" y="2763838"/>
          <p14:tracePt t="15128" x="5267325" y="2770188"/>
          <p14:tracePt t="15131" x="5260975" y="2776538"/>
          <p14:tracePt t="15138" x="5248275" y="2790825"/>
          <p14:tracePt t="15141" x="5241925" y="2797175"/>
          <p14:tracePt t="15146" x="5227638" y="2797175"/>
          <p14:tracePt t="15149" x="5227638" y="2803525"/>
          <p14:tracePt t="15153" x="5227638" y="2809875"/>
          <p14:tracePt t="15157" x="5221288" y="2816225"/>
          <p14:tracePt t="15162" x="5214938" y="2816225"/>
          <p14:tracePt t="15167" x="5208588" y="2830513"/>
          <p14:tracePt t="15170" x="5194300" y="2836863"/>
          <p14:tracePt t="15173" x="5187950" y="2843213"/>
          <p14:tracePt t="15177" x="5181600" y="2849563"/>
          <p14:tracePt t="15182" x="5168900" y="2857500"/>
          <p14:tracePt t="15186" x="5160963" y="2870200"/>
          <p14:tracePt t="15190" x="5148263" y="2876550"/>
          <p14:tracePt t="15194" x="5135563" y="2882900"/>
          <p14:tracePt t="15196" x="5129213" y="2897188"/>
          <p14:tracePt t="15201" x="5114925" y="2903538"/>
          <p14:tracePt t="15205" x="5102225" y="2916238"/>
          <p14:tracePt t="15210" x="5089525" y="2922588"/>
          <p14:tracePt t="15214" x="5075238" y="2936875"/>
          <p14:tracePt t="15216" x="5062538" y="2943225"/>
          <p14:tracePt t="15222" x="5035550" y="2955925"/>
          <p14:tracePt t="15226" x="5016500" y="2962275"/>
          <p14:tracePt t="15230" x="5002213" y="2982913"/>
          <p14:tracePt t="15236" x="4983163" y="2989263"/>
          <p14:tracePt t="15237" x="4968875" y="3001963"/>
          <p14:tracePt t="15240" x="4943475" y="3009900"/>
          <p14:tracePt t="15246" x="4929188" y="3016250"/>
          <p14:tracePt t="15251" x="4910138" y="3022600"/>
          <p14:tracePt t="15255" x="4889500" y="3028950"/>
          <p14:tracePt t="15257" x="4864100" y="3041650"/>
          <p14:tracePt t="15263" x="4843463" y="3062288"/>
          <p14:tracePt t="15269" x="4824413" y="3068638"/>
          <p14:tracePt t="15272" x="4797425" y="3081338"/>
          <p14:tracePt t="15276" x="4751388" y="3108325"/>
          <p14:tracePt t="15279" x="4724400" y="3128963"/>
          <p14:tracePt t="15285" x="4697413" y="3141663"/>
          <p14:tracePt t="15288" x="4678363" y="3154363"/>
          <p14:tracePt t="15293" x="4657725" y="3181350"/>
          <p14:tracePt t="15296" x="4605338" y="3221038"/>
          <p14:tracePt t="15301" x="4559300" y="3248025"/>
          <p14:tracePt t="15304" x="4498975" y="3275013"/>
          <p14:tracePt t="15307" x="4446588" y="3306763"/>
          <p14:tracePt t="15312" x="4398963" y="3333750"/>
          <p14:tracePt t="15316" x="4340225" y="3354388"/>
          <p14:tracePt t="15320" x="4294188" y="3367088"/>
          <p14:tracePt t="15323" x="4240213" y="3387725"/>
          <p14:tracePt t="15327" x="4194175" y="3406775"/>
          <p14:tracePt t="15332" x="4148138" y="3433763"/>
          <p14:tracePt t="15336" x="4102100" y="3452813"/>
          <p14:tracePt t="15340" x="4054475" y="3473450"/>
          <p14:tracePt t="15344" x="4008438" y="3486150"/>
          <p14:tracePt t="15347" x="3975100" y="3506788"/>
          <p14:tracePt t="15353" x="3935413" y="3525838"/>
          <p14:tracePt t="15357" x="3902075" y="3540125"/>
          <p14:tracePt t="15362" x="3870325" y="3546475"/>
          <p14:tracePt t="15364" x="3836988" y="3565525"/>
          <p14:tracePt t="15369" x="3803650" y="3571875"/>
          <p14:tracePt t="15373" x="3776663" y="3586163"/>
          <p14:tracePt t="15375" x="3743325" y="3592513"/>
          <p14:tracePt t="15379" x="3724275" y="3613150"/>
          <p14:tracePt t="15383" x="3690938" y="3619500"/>
          <p14:tracePt t="15387" x="3657600" y="3632200"/>
          <p14:tracePt t="15392" x="3624263" y="3638550"/>
          <p14:tracePt t="15395" x="3597275" y="3652838"/>
          <p14:tracePt t="15399" x="3565525" y="3659188"/>
          <p14:tracePt t="15404" x="3532188" y="3671888"/>
          <p14:tracePt t="15407" x="3505200" y="3671888"/>
          <p14:tracePt t="15411" x="3478213" y="3678238"/>
          <p14:tracePt t="15416" x="3459163" y="3684588"/>
          <p14:tracePt t="15419" x="3438525" y="3698875"/>
          <p14:tracePt t="15423" x="3413125" y="3705225"/>
          <p14:tracePt t="15427" x="3405188" y="3705225"/>
          <p14:tracePt t="15431" x="3379788" y="3711575"/>
          <p14:tracePt t="15436" x="3365500" y="3711575"/>
          <p14:tracePt t="15440" x="3359150" y="3717925"/>
          <p14:tracePt t="15447" x="3352800" y="3717925"/>
          <p14:tracePt t="15453" x="3346450" y="3717925"/>
          <p14:tracePt t="15455" x="3346450" y="3724275"/>
          <p14:tracePt t="15460" x="3340100" y="3724275"/>
          <p14:tracePt t="15472" x="3332163" y="3724275"/>
          <p14:tracePt t="15484" x="3332163" y="3732213"/>
          <p14:tracePt t="15507" x="3332163" y="3738563"/>
          <p14:tracePt t="15528" x="3332163" y="3744913"/>
          <p14:tracePt t="15544" x="3332163" y="3751263"/>
          <p14:tracePt t="15548" x="3332163" y="3757613"/>
          <p14:tracePt t="15552" x="3340100" y="3765550"/>
          <p14:tracePt t="15556" x="3352800" y="3771900"/>
          <p14:tracePt t="15560" x="3359150" y="3771900"/>
          <p14:tracePt t="15564" x="3373438" y="3778250"/>
          <p14:tracePt t="15569" x="3386138" y="3778250"/>
          <p14:tracePt t="15571" x="3405188" y="3778250"/>
          <p14:tracePt t="15576" x="3438525" y="3790950"/>
          <p14:tracePt t="15580" x="3459163" y="3797300"/>
          <p14:tracePt t="15585" x="3484563" y="3797300"/>
          <p14:tracePt t="15587" x="3538538" y="3811588"/>
          <p14:tracePt t="15592" x="3611563" y="3824288"/>
          <p14:tracePt t="15596" x="3690938" y="3830638"/>
          <p14:tracePt t="15602" x="3757613" y="3844925"/>
          <p14:tracePt t="15605" x="3810000" y="3851275"/>
          <p14:tracePt t="15607" x="3870325" y="3851275"/>
          <p14:tracePt t="15611" x="3922713" y="3863975"/>
          <p14:tracePt t="15616" x="3975100" y="3870325"/>
          <p14:tracePt t="15620" x="4035425" y="3890963"/>
          <p14:tracePt t="15623" x="4081463" y="3897313"/>
          <p14:tracePt t="15627" x="4121150" y="3917950"/>
          <p14:tracePt t="15631" x="4181475" y="3937000"/>
          <p14:tracePt t="15636" x="4227513" y="3943350"/>
          <p14:tracePt t="15640" x="4267200" y="3949700"/>
          <p14:tracePt t="15643" x="4300538" y="3957638"/>
          <p14:tracePt t="15647" x="4319588" y="3970338"/>
          <p14:tracePt t="15653" x="4340225" y="3976688"/>
          <p14:tracePt t="15656" x="4367213" y="3983038"/>
          <p14:tracePt t="15659" x="4379913" y="3990975"/>
          <p14:tracePt t="15663" x="4398963" y="3997325"/>
          <p14:tracePt t="15669" x="4413250" y="3997325"/>
          <p14:tracePt t="15671" x="4425950" y="4003675"/>
          <p14:tracePt t="15676" x="4440238" y="4010025"/>
          <p14:tracePt t="15680" x="4452938" y="4010025"/>
          <p14:tracePt t="15684" x="4465638" y="4016375"/>
          <p14:tracePt t="15687" x="4479925" y="4016375"/>
          <p14:tracePt t="15691" x="4492625" y="4022725"/>
          <p14:tracePt t="15696" x="4498975" y="4030663"/>
          <p14:tracePt t="15702" x="4505325" y="4030663"/>
          <p14:tracePt t="15704" x="4511675" y="4037013"/>
          <p14:tracePt t="15707" x="4519613" y="4043363"/>
          <p14:tracePt t="15712" x="4532313" y="4043363"/>
          <p14:tracePt t="15716" x="4538663" y="4049713"/>
          <p14:tracePt t="15719" x="4545013" y="4049713"/>
          <p14:tracePt t="15723" x="4551363" y="4049713"/>
          <p14:tracePt t="15727" x="4559300" y="4056063"/>
          <p14:tracePt t="15736" x="4565650" y="4062413"/>
          <p14:tracePt t="15744" x="4572000" y="4070350"/>
          <p14:tracePt t="15753" x="4578350" y="4076700"/>
          <p14:tracePt t="15756" x="4584700" y="4083050"/>
          <p14:tracePt t="15776" x="4592638" y="4083050"/>
          <p14:tracePt t="15780" x="4592638" y="4095750"/>
          <p14:tracePt t="15785" x="4598988" y="4102100"/>
          <p14:tracePt t="15787" x="4598988" y="4110038"/>
          <p14:tracePt t="15791" x="4598988" y="4116388"/>
          <p14:tracePt t="15796" x="4598988" y="4122738"/>
          <p14:tracePt t="15800" x="4598988" y="4135438"/>
          <p14:tracePt t="15807" x="4598988" y="4149725"/>
          <p14:tracePt t="15812" x="4598988" y="4156075"/>
          <p14:tracePt t="15815" x="4598988" y="4168775"/>
          <p14:tracePt t="15819" x="4598988" y="4175125"/>
          <p14:tracePt t="15823" x="4598988" y="4189413"/>
          <p14:tracePt t="15827" x="4592638" y="4202113"/>
          <p14:tracePt t="15836" x="4592638" y="4214813"/>
          <p14:tracePt t="15840" x="4584700" y="4229100"/>
          <p14:tracePt t="15843" x="4578350" y="4235450"/>
          <p14:tracePt t="15847" x="4565650" y="4248150"/>
          <p14:tracePt t="15853" x="4551363" y="4262438"/>
          <p14:tracePt t="15855" x="4532313" y="4275138"/>
          <p14:tracePt t="15860" x="4511675" y="4302125"/>
          <p14:tracePt t="15864" x="4492625" y="4321175"/>
          <p14:tracePt t="15868" x="4465638" y="4348163"/>
          <p14:tracePt t="15871" x="4419600" y="4387850"/>
          <p14:tracePt t="15875" x="4373563" y="4414838"/>
          <p14:tracePt t="15881" x="4327525" y="4440238"/>
          <p14:tracePt t="15888" x="4221163" y="4500563"/>
          <p14:tracePt t="15892" x="4160838" y="4540250"/>
          <p14:tracePt t="15895" x="4102100" y="4567238"/>
          <p14:tracePt t="15901" x="4029075" y="4600575"/>
          <p14:tracePt t="15903" x="3962400" y="4625975"/>
          <p14:tracePt t="15907" x="3889375" y="4646613"/>
          <p14:tracePt t="15911" x="3822700" y="4665663"/>
          <p14:tracePt t="15918" x="3736975" y="4686300"/>
          <p14:tracePt t="15922" x="3657600" y="4705350"/>
          <p14:tracePt t="15926" x="3571875" y="4732338"/>
          <p14:tracePt t="15928" x="3492500" y="4738688"/>
          <p14:tracePt t="15931" x="3413125" y="4759325"/>
          <p14:tracePt t="15936" x="3313113" y="4772025"/>
          <p14:tracePt t="15940" x="3221038" y="4778375"/>
          <p14:tracePt t="15954" x="2889250" y="4838700"/>
          <p14:tracePt t="15956" x="2782888" y="4845050"/>
          <p14:tracePt t="15962" x="2663825" y="4845050"/>
          <p14:tracePt t="15965" x="2557463" y="4857750"/>
          <p14:tracePt t="15970" x="2438400" y="4857750"/>
          <p14:tracePt t="15973" x="2306638" y="4857750"/>
          <p14:tracePt t="15975" x="2185988" y="4857750"/>
          <p14:tracePt t="15980" x="2066925" y="4857750"/>
          <p14:tracePt t="15985" x="1947863" y="4857750"/>
          <p14:tracePt t="15988" x="1828800" y="4857750"/>
          <p14:tracePt t="15992" x="1709738" y="4857750"/>
          <p14:tracePt t="15996" x="1590675" y="4851400"/>
          <p14:tracePt t="16000" x="1484313" y="4838700"/>
          <p14:tracePt t="16003" x="1377950" y="4818063"/>
          <p14:tracePt t="16008" x="1298575" y="4799013"/>
          <p14:tracePt t="16011" x="1212850" y="4778375"/>
          <p14:tracePt t="16018" x="1146175" y="4745038"/>
          <p14:tracePt t="16021" x="1060450" y="4725988"/>
          <p14:tracePt t="16023" x="974725" y="4699000"/>
          <p14:tracePt t="16027" x="908050" y="4652963"/>
          <p14:tracePt t="16031" x="822325" y="4625975"/>
          <p14:tracePt t="16036" x="749300" y="4579938"/>
          <p14:tracePt t="16040" x="661988" y="4540250"/>
          <p14:tracePt t="16044" x="588963" y="4500563"/>
          <p14:tracePt t="16048" x="523875" y="4460875"/>
          <p14:tracePt t="16053" x="450850" y="4414838"/>
          <p14:tracePt t="16055" x="377825" y="4375150"/>
          <p14:tracePt t="16060" x="304800" y="4335463"/>
          <p14:tracePt t="16063" x="231775" y="4295775"/>
          <p14:tracePt t="16069" x="158750" y="4256088"/>
          <p14:tracePt t="16071" x="85725" y="4208463"/>
          <p14:tracePt t="16076" x="0" y="4156075"/>
          <p14:tracePt t="16259" x="131763" y="2398713"/>
          <p14:tracePt t="16263" x="204788" y="2366963"/>
          <p14:tracePt t="16268" x="284163" y="2346325"/>
          <p14:tracePt t="16271" x="357188" y="2327275"/>
          <p14:tracePt t="16275" x="423863" y="2306638"/>
          <p14:tracePt t="16280" x="509588" y="2286000"/>
          <p14:tracePt t="16285" x="576263" y="2266950"/>
          <p14:tracePt t="16287" x="661988" y="2246313"/>
          <p14:tracePt t="16292" x="728663" y="2227263"/>
          <p14:tracePt t="16296" x="801688" y="2206625"/>
          <p14:tracePt t="16302" x="854075" y="2187575"/>
          <p14:tracePt t="16305" x="914400" y="2173288"/>
          <p14:tracePt t="16307" x="981075" y="2166938"/>
          <p14:tracePt t="16313" x="1033463" y="2160588"/>
          <p14:tracePt t="16321" x="1158875" y="2141538"/>
          <p14:tracePt t="16325" x="1219200" y="2127250"/>
          <p14:tracePt t="16327" x="1271588" y="2120900"/>
          <p14:tracePt t="16334" x="1325563" y="2114550"/>
          <p14:tracePt t="16340" x="1438275" y="2093913"/>
          <p14:tracePt t="16343" x="1497013" y="2081213"/>
          <p14:tracePt t="16347" x="1563688" y="2081213"/>
          <p14:tracePt t="16352" x="1630363" y="2074863"/>
          <p14:tracePt t="16356" x="1682750" y="2074863"/>
          <p14:tracePt t="16360" x="1749425" y="2074863"/>
          <p14:tracePt t="16364" x="1816100" y="2074863"/>
          <p14:tracePt t="16368" x="1881188" y="2074863"/>
          <p14:tracePt t="16371" x="1947863" y="2074863"/>
          <p14:tracePt t="16375" x="2020888" y="2074863"/>
          <p14:tracePt t="16380" x="2087563" y="2074863"/>
          <p14:tracePt t="16384" x="2154238" y="2074863"/>
          <p14:tracePt t="16387" x="2206625" y="2074863"/>
          <p14:tracePt t="16391" x="2273300" y="2074863"/>
          <p14:tracePt t="16395" x="2319338" y="2087563"/>
          <p14:tracePt t="16401" x="2371725" y="2093913"/>
          <p14:tracePt t="16404" x="2432050" y="2114550"/>
          <p14:tracePt t="16407" x="2484438" y="2133600"/>
          <p14:tracePt t="16412" x="2530475" y="2141538"/>
          <p14:tracePt t="16416" x="2578100" y="2160588"/>
          <p14:tracePt t="16421" x="2611438" y="2173288"/>
          <p14:tracePt t="16423" x="2651125" y="2193925"/>
          <p14:tracePt t="16427" x="2682875" y="2206625"/>
          <p14:tracePt t="16431" x="2722563" y="2233613"/>
          <p14:tracePt t="16436" x="2763838" y="2254250"/>
          <p14:tracePt t="16440" x="2795588" y="2266950"/>
          <p14:tracePt t="16444" x="2828925" y="2286000"/>
          <p14:tracePt t="16448" x="2874963" y="2312988"/>
          <p14:tracePt t="16453" x="2901950" y="2327275"/>
          <p14:tracePt t="16455" x="2935288" y="2352675"/>
          <p14:tracePt t="16459" x="2968625" y="2379663"/>
          <p14:tracePt t="16464" x="3001963" y="2406650"/>
          <p14:tracePt t="16468" x="3048000" y="2446338"/>
          <p14:tracePt t="16471" x="3081338" y="2471738"/>
          <p14:tracePt t="16475" x="3121025" y="2505075"/>
          <p14:tracePt t="16479" x="3154363" y="2532063"/>
          <p14:tracePt t="16484" x="3179763" y="2551113"/>
          <p14:tracePt t="16487" x="3213100" y="2578100"/>
          <p14:tracePt t="16491" x="3233738" y="2605088"/>
          <p14:tracePt t="16498" x="3260725" y="2624138"/>
          <p14:tracePt t="16505" x="3313113" y="2678113"/>
          <p14:tracePt t="16508" x="3352800" y="2705100"/>
          <p14:tracePt t="16511" x="3373438" y="2717800"/>
          <p14:tracePt t="16518" x="3392488" y="2736850"/>
          <p14:tracePt t="16522" x="3419475" y="2751138"/>
          <p14:tracePt t="16524" x="3438525" y="2776538"/>
          <p14:tracePt t="16528" x="3452813" y="2790825"/>
          <p14:tracePt t="16534" x="3465513" y="2797175"/>
          <p14:tracePt t="16538" x="3484563" y="2809875"/>
          <p14:tracePt t="16542" x="3484563" y="2816225"/>
          <p14:tracePt t="16543" x="3505200" y="2830513"/>
          <p14:tracePt t="16547" x="3517900" y="2836863"/>
          <p14:tracePt t="16552" x="3544888" y="2849563"/>
          <p14:tracePt t="16556" x="3565525" y="2870200"/>
          <p14:tracePt t="16560" x="3578225" y="2876550"/>
          <p14:tracePt t="16564" x="3605213" y="2889250"/>
          <p14:tracePt t="16568" x="3624263" y="2903538"/>
          <p14:tracePt t="16571" x="3636963" y="2909888"/>
          <p14:tracePt t="16577" x="3651250" y="2916238"/>
          <p14:tracePt t="16581" x="3670300" y="2922588"/>
          <p14:tracePt t="16585" x="3684588" y="2928938"/>
          <p14:tracePt t="16589" x="3703638" y="2943225"/>
          <p14:tracePt t="16591" x="3717925" y="2949575"/>
          <p14:tracePt t="16597" x="3736975" y="2970213"/>
          <p14:tracePt t="16602" x="3757613" y="2982913"/>
          <p14:tracePt t="16606" x="3770313" y="2995613"/>
          <p14:tracePt t="16607" x="3797300" y="3009900"/>
          <p14:tracePt t="16611" x="3816350" y="3028950"/>
          <p14:tracePt t="16617" x="3843338" y="3041650"/>
          <p14:tracePt t="16622" x="3862388" y="3055938"/>
          <p14:tracePt t="16626" x="3883025" y="3068638"/>
          <p14:tracePt t="16628" x="3910013" y="3081338"/>
          <p14:tracePt t="16631" x="3941763" y="3108325"/>
          <p14:tracePt t="16636" x="3962400" y="3122613"/>
          <p14:tracePt t="16640" x="3983038" y="3141663"/>
          <p14:tracePt t="16644" x="4008438" y="3154363"/>
          <p14:tracePt t="16647" x="4029075" y="3175000"/>
          <p14:tracePt t="16652" x="4048125" y="3194050"/>
          <p14:tracePt t="16656" x="4081463" y="3208338"/>
          <p14:tracePt t="16660" x="4114800" y="3221038"/>
          <p14:tracePt t="16663" x="4148138" y="3241675"/>
          <p14:tracePt t="16668" x="4181475" y="3267075"/>
          <p14:tracePt t="16671" x="4206875" y="3281363"/>
          <p14:tracePt t="16675" x="4240213" y="3294063"/>
          <p14:tracePt t="16680" x="4260850" y="3321050"/>
          <p14:tracePt t="16684" x="4294188" y="3333750"/>
          <p14:tracePt t="16687" x="4313238" y="3360738"/>
          <p14:tracePt t="16691" x="4340225" y="3373438"/>
          <p14:tracePt t="16695" x="4373563" y="3394075"/>
          <p14:tracePt t="16701" x="4392613" y="3413125"/>
          <p14:tracePt t="16704" x="4413250" y="3427413"/>
          <p14:tracePt t="16708" x="4432300" y="3452813"/>
          <p14:tracePt t="16711" x="4452938" y="3467100"/>
          <p14:tracePt t="16717" x="4465638" y="3479800"/>
          <p14:tracePt t="16720" x="4479925" y="3492500"/>
          <p14:tracePt t="16724" x="4498975" y="3519488"/>
          <p14:tracePt t="16728" x="4511675" y="3532188"/>
          <p14:tracePt t="16732" x="4525963" y="3552825"/>
          <p14:tracePt t="16736" x="4538663" y="3565525"/>
          <p14:tracePt t="16740" x="4551363" y="3579813"/>
          <p14:tracePt t="16743" x="4559300" y="3586163"/>
          <p14:tracePt t="16747" x="4572000" y="3598863"/>
          <p14:tracePt t="16753" x="4584700" y="3613150"/>
          <p14:tracePt t="16755" x="4592638" y="3625850"/>
          <p14:tracePt t="16759" x="4598988" y="3638550"/>
          <p14:tracePt t="16763" x="4605338" y="3644900"/>
          <p14:tracePt t="16768" x="4618038" y="3659188"/>
          <p14:tracePt t="16771" x="4624388" y="3671888"/>
          <p14:tracePt t="16775" x="4624388" y="3678238"/>
          <p14:tracePt t="16781" x="4632325" y="3684588"/>
          <p14:tracePt t="16788" x="4645025" y="3705225"/>
          <p14:tracePt t="16792" x="4651375" y="3711575"/>
          <p14:tracePt t="16795" x="4657725" y="3724275"/>
          <p14:tracePt t="16800" x="4657725" y="3732213"/>
          <p14:tracePt t="16803" x="4657725" y="3744913"/>
          <p14:tracePt t="16808" x="4672013" y="3757613"/>
          <p14:tracePt t="16812" x="4672013" y="3765550"/>
          <p14:tracePt t="16816" x="4678363" y="3778250"/>
          <p14:tracePt t="16819" x="4684713" y="3784600"/>
          <p14:tracePt t="16823" x="4691063" y="3797300"/>
          <p14:tracePt t="16827" x="4697413" y="3805238"/>
          <p14:tracePt t="16832" x="4703763" y="3805238"/>
          <p14:tracePt t="16840" x="4703763" y="3811588"/>
          <p14:tracePt t="16844" x="4711700" y="3817938"/>
          <p14:tracePt t="16847" x="4711700" y="3824288"/>
          <p14:tracePt t="16852" x="4718050" y="3830638"/>
          <p14:tracePt t="16856" x="4718050" y="3836988"/>
          <p14:tracePt t="16864" x="4718050" y="3844925"/>
          <p14:tracePt t="16880" x="4718050" y="3851275"/>
          <p14:tracePt t="16885" x="4718050" y="3857625"/>
          <p14:tracePt t="16892" x="4718050" y="3863975"/>
          <p14:tracePt t="16901" x="4718050" y="3870325"/>
          <p14:tracePt t="16903" x="4718050" y="3878263"/>
          <p14:tracePt t="16911" x="4724400" y="3884613"/>
          <p14:tracePt t="16952" x="4724400" y="3890963"/>
          <p14:tracePt t="16980" x="4724400" y="3897313"/>
          <p14:tracePt t="17133" x="4724400" y="3903663"/>
          <p14:tracePt t="17140" x="4724400" y="3910013"/>
          <p14:tracePt t="17380" x="4724400" y="3917950"/>
          <p14:tracePt t="17383" x="4711700" y="3917950"/>
          <p14:tracePt t="17387" x="4703763" y="3917950"/>
          <p14:tracePt t="17392" x="4691063" y="3917950"/>
          <p14:tracePt t="17396" x="4684713" y="3917950"/>
          <p14:tracePt t="17401" x="4672013" y="3917950"/>
          <p14:tracePt t="17404" x="4651375" y="3917950"/>
          <p14:tracePt t="17407" x="4638675" y="3917950"/>
          <p14:tracePt t="17412" x="4618038" y="3917950"/>
          <p14:tracePt t="17418" x="4605338" y="3917950"/>
          <p14:tracePt t="17420" x="4584700" y="3917950"/>
          <p14:tracePt t="17424" x="4565650" y="3917950"/>
          <p14:tracePt t="17428" x="4545013" y="3917950"/>
          <p14:tracePt t="17432" x="4519613" y="3917950"/>
          <p14:tracePt t="17436" x="4498975" y="3917950"/>
          <p14:tracePt t="17440" x="4479925" y="3917950"/>
          <p14:tracePt t="17444" x="4459288" y="3917950"/>
          <p14:tracePt t="17447" x="4432300" y="3917950"/>
          <p14:tracePt t="17452" x="4413250" y="3917950"/>
          <p14:tracePt t="17456" x="4406900" y="3917950"/>
          <p14:tracePt t="17459" x="4398963" y="3917950"/>
          <p14:tracePt t="17464" x="4392613" y="3917950"/>
          <p14:tracePt t="17469" x="4379913" y="3917950"/>
          <p14:tracePt t="17472" x="4367213" y="3917950"/>
          <p14:tracePt t="17476" x="4352925" y="3917950"/>
          <p14:tracePt t="17480" x="4340225" y="3917950"/>
          <p14:tracePt t="17485" x="4327525" y="3917950"/>
          <p14:tracePt t="17487" x="4313238" y="3917950"/>
          <p14:tracePt t="17492" x="4300538" y="3917950"/>
          <p14:tracePt t="17496" x="4287838" y="3917950"/>
          <p14:tracePt t="17502" x="4273550" y="3917950"/>
          <p14:tracePt t="17503" x="4260850" y="3910013"/>
          <p14:tracePt t="17507" x="4246563" y="3897313"/>
          <p14:tracePt t="17512" x="4233863" y="3890963"/>
          <p14:tracePt t="17520" x="4214813" y="3884613"/>
          <p14:tracePt t="17528" x="4200525" y="3884613"/>
          <p14:tracePt t="17532" x="4194175" y="3878263"/>
          <p14:tracePt t="17535" x="4181475" y="3878263"/>
          <p14:tracePt t="17539" x="4175125" y="3870325"/>
          <p14:tracePt t="17543" x="4167188" y="3863975"/>
          <p14:tracePt t="17547" x="4160838" y="3857625"/>
          <p14:tracePt t="17552" x="4154488" y="3857625"/>
          <p14:tracePt t="17555" x="4148138" y="3851275"/>
          <p14:tracePt t="17560" x="4141788" y="3851275"/>
          <p14:tracePt t="17563" x="4135438" y="3844925"/>
          <p14:tracePt t="17569" x="4127500" y="3844925"/>
          <p14:tracePt t="17571" x="4121150" y="3844925"/>
          <p14:tracePt t="17580" x="4121150" y="3836988"/>
          <p14:tracePt t="17585" x="4108450" y="3836988"/>
          <p14:tracePt t="17587" x="4102100" y="3830638"/>
          <p14:tracePt t="17592" x="4094163" y="3824288"/>
          <p14:tracePt t="17595" x="4087813" y="3817938"/>
          <p14:tracePt t="17601" x="4081463" y="3811588"/>
          <p14:tracePt t="17603" x="4075113" y="3811588"/>
          <p14:tracePt t="17607" x="4068763" y="3805238"/>
          <p14:tracePt t="17618" x="4062413" y="3797300"/>
          <p14:tracePt t="17621" x="4054475" y="3797300"/>
          <p14:tracePt t="17623" x="4048125" y="3797300"/>
          <p14:tracePt t="17627" x="4041775" y="3790950"/>
          <p14:tracePt t="17632" x="4035425" y="3784600"/>
          <p14:tracePt t="17635" x="4029075" y="3778250"/>
          <p14:tracePt t="17640" x="4022725" y="3778250"/>
          <p14:tracePt t="17644" x="4014788" y="3771900"/>
          <p14:tracePt t="17647" x="4008438" y="3765550"/>
          <p14:tracePt t="17652" x="4002088" y="3765550"/>
          <p14:tracePt t="17656" x="3995738" y="3757613"/>
          <p14:tracePt t="17660" x="3989388" y="3751263"/>
          <p14:tracePt t="17664" x="3989388" y="3744913"/>
          <p14:tracePt t="17669" x="3983038" y="3732213"/>
          <p14:tracePt t="17671" x="3983038" y="3724275"/>
          <p14:tracePt t="17677" x="3975100" y="3711575"/>
          <p14:tracePt t="17681" x="3975100" y="3705225"/>
          <p14:tracePt t="17686" x="3968750" y="3705225"/>
          <p14:tracePt t="17690" x="3968750" y="3698875"/>
          <p14:tracePt t="17691" x="3962400" y="3692525"/>
          <p14:tracePt t="17695" x="3962400" y="3684588"/>
          <p14:tracePt t="17701" x="3956050" y="3671888"/>
          <p14:tracePt t="17703" x="3949700" y="3659188"/>
          <p14:tracePt t="17707" x="3941763" y="3652838"/>
          <p14:tracePt t="17711" x="3935413" y="3644900"/>
          <p14:tracePt t="17717" x="3929063" y="3638550"/>
          <p14:tracePt t="17720" x="3922713" y="3632200"/>
          <p14:tracePt t="17723" x="3922713" y="3625850"/>
          <p14:tracePt t="17727" x="3916363" y="3619500"/>
          <p14:tracePt t="17732" x="3910013" y="3605213"/>
          <p14:tracePt t="17735" x="3902075" y="3598863"/>
          <p14:tracePt t="17739" x="3895725" y="3586163"/>
          <p14:tracePt t="17743" x="3889375" y="3586163"/>
          <p14:tracePt t="17747" x="3876675" y="3571875"/>
          <p14:tracePt t="17752" x="3870325" y="3565525"/>
          <p14:tracePt t="17756" x="3862388" y="3552825"/>
          <p14:tracePt t="17759" x="3856038" y="3540125"/>
          <p14:tracePt t="17764" x="3849688" y="3525838"/>
          <p14:tracePt t="17768" x="3836988" y="3513138"/>
          <p14:tracePt t="17772" x="3830638" y="3500438"/>
          <p14:tracePt t="17776" x="3822700" y="3492500"/>
          <p14:tracePt t="17779" x="3816350" y="3479800"/>
          <p14:tracePt t="17785" x="3816350" y="3473450"/>
          <p14:tracePt t="17787" x="3810000" y="3467100"/>
          <p14:tracePt t="17791" x="3803650" y="3452813"/>
          <p14:tracePt t="17796" x="3803650" y="3446463"/>
          <p14:tracePt t="17801" x="3797300" y="3446463"/>
          <p14:tracePt t="17803" x="3789363" y="3446463"/>
          <p14:tracePt t="17807" x="3789363" y="3440113"/>
          <p14:tracePt t="17812" x="3789363" y="3433763"/>
          <p14:tracePt t="17816" x="3789363" y="3427413"/>
          <p14:tracePt t="17820" x="3789363" y="3419475"/>
          <p14:tracePt t="17823" x="3789363" y="3413125"/>
          <p14:tracePt t="17828" x="3789363" y="3406775"/>
          <p14:tracePt t="17835" x="3789363" y="3400425"/>
          <p14:tracePt t="17840" x="3789363" y="3394075"/>
          <p14:tracePt t="17848" x="3789363" y="3387725"/>
          <p14:tracePt t="17852" x="3789363" y="3379788"/>
          <p14:tracePt t="17856" x="3789363" y="3373438"/>
          <p14:tracePt t="17864" x="3789363" y="3367088"/>
          <p14:tracePt t="17872" x="3789363" y="3360738"/>
          <p14:tracePt t="17876" x="3789363" y="3354388"/>
          <p14:tracePt t="17880" x="3789363" y="3348038"/>
          <p14:tracePt t="17887" x="3789363" y="3340100"/>
          <p14:tracePt t="17896" x="3789363" y="3333750"/>
          <p14:tracePt t="17936" x="3789363" y="3327400"/>
          <p14:tracePt t="17944" x="3789363" y="3321050"/>
          <p14:tracePt t="17964" x="3789363" y="3314700"/>
          <p14:tracePt t="17972" x="3789363" y="3306763"/>
          <p14:tracePt t="18662" x="3797300" y="3306763"/>
          <p14:tracePt t="18688" x="3789363" y="3306763"/>
          <p14:tracePt t="18692" x="3783013" y="3306763"/>
          <p14:tracePt t="18700" x="3776663" y="3306763"/>
          <p14:tracePt t="18809" x="3770313" y="3306763"/>
          <p14:tracePt t="18821" x="3770313" y="3314700"/>
          <p14:tracePt t="20218" x="3770313" y="3321050"/>
          <p14:tracePt t="20281" x="3770313" y="3327400"/>
          <p14:tracePt t="20340" x="3770313" y="3333750"/>
          <p14:tracePt t="20348" x="3763963" y="3333750"/>
          <p14:tracePt t="20360" x="3763963" y="3340100"/>
          <p14:tracePt t="20372" x="3757613" y="3340100"/>
          <p14:tracePt t="20384" x="3757613" y="3348038"/>
          <p14:tracePt t="20420" x="3757613" y="3354388"/>
          <p14:tracePt t="20525" x="3757613" y="3360738"/>
          <p14:tracePt t="20533" x="3763963" y="3367088"/>
          <p14:tracePt t="20536" x="3770313" y="3373438"/>
          <p14:tracePt t="20540" x="3783013" y="3373438"/>
          <p14:tracePt t="20544" x="3803650" y="3379788"/>
          <p14:tracePt t="20547" x="3822700" y="3387725"/>
          <p14:tracePt t="20551" x="3862388" y="3387725"/>
          <p14:tracePt t="20557" x="3929063" y="3400425"/>
          <p14:tracePt t="20561" x="4008438" y="3400425"/>
          <p14:tracePt t="20564" x="4102100" y="3400425"/>
          <p14:tracePt t="20569" x="4221163" y="3400425"/>
          <p14:tracePt t="20571" x="4327525" y="3400425"/>
          <p14:tracePt t="20575" x="4446588" y="3400425"/>
          <p14:tracePt t="20579" x="4578350" y="3394075"/>
          <p14:tracePt t="20584" x="4711700" y="3394075"/>
          <p14:tracePt t="20588" x="4876800" y="3373438"/>
          <p14:tracePt t="20592" x="5081588" y="3348038"/>
          <p14:tracePt t="20596" x="5313363" y="3314700"/>
          <p14:tracePt t="20601" x="5592763" y="3281363"/>
          <p14:tracePt t="20603" x="5830888" y="3241675"/>
          <p14:tracePt t="20607" x="6089650" y="3194050"/>
          <p14:tracePt t="20611" x="6348413" y="3162300"/>
          <p14:tracePt t="20616" x="6580188" y="3135313"/>
          <p14:tracePt t="20619" x="6831013" y="3101975"/>
          <p14:tracePt t="20623" x="7070725" y="3062288"/>
          <p14:tracePt t="20628" x="7321550" y="3028950"/>
          <p14:tracePt t="20633" x="7553325" y="3001963"/>
          <p14:tracePt t="20636" x="7759700" y="2976563"/>
          <p14:tracePt t="20639" x="7951788" y="2976563"/>
          <p14:tracePt t="20644" x="8110538" y="2976563"/>
          <p14:tracePt t="20648" x="8256588" y="2976563"/>
          <p14:tracePt t="20652" x="8375650" y="2976563"/>
          <p14:tracePt t="20655" x="8494713" y="2976563"/>
          <p14:tracePt t="20659" x="8601075" y="2976563"/>
          <p14:tracePt t="20663" x="8693150" y="2976563"/>
          <p14:tracePt t="20668" x="8786813" y="2976563"/>
          <p14:tracePt t="20672" x="8851900" y="2976563"/>
          <p14:tracePt t="20676" x="8918575" y="2976563"/>
          <p14:tracePt t="20680" x="8985250" y="2976563"/>
          <p14:tracePt t="20684" x="9037638" y="2976563"/>
          <p14:tracePt t="20687" x="9077325" y="2976563"/>
          <p14:tracePt t="20692" x="9123363" y="2976563"/>
          <p14:tracePt t="20916" x="9064625" y="3698875"/>
          <p14:tracePt t="20919" x="8997950" y="3711575"/>
          <p14:tracePt t="20926" x="8951913" y="3711575"/>
          <p14:tracePt t="20928" x="8912225" y="3717925"/>
          <p14:tracePt t="20935" x="8878888" y="3724275"/>
          <p14:tracePt t="20937" x="8826500" y="3738563"/>
          <p14:tracePt t="20940" x="8786813" y="3738563"/>
          <p14:tracePt t="20944" x="8726488" y="3744913"/>
          <p14:tracePt t="20949" x="8659813" y="3765550"/>
          <p14:tracePt t="20952" x="8607425" y="3765550"/>
          <p14:tracePt t="20969" x="8269288" y="3805238"/>
          <p14:tracePt t="20971" x="8177213" y="3805238"/>
          <p14:tracePt t="20975" x="8089900" y="3817938"/>
          <p14:tracePt t="20980" x="7997825" y="3817938"/>
          <p14:tracePt t="20984" x="7891463" y="3817938"/>
          <p14:tracePt t="20987" x="7799388" y="3817938"/>
          <p14:tracePt t="20992" x="7699375" y="3817938"/>
          <p14:tracePt t="20996" x="7593013" y="3817938"/>
          <p14:tracePt t="21001" x="7488238" y="3817938"/>
          <p14:tracePt t="21003" x="7367588" y="3817938"/>
          <p14:tracePt t="21008" x="7262813" y="3817938"/>
          <p14:tracePt t="21012" x="7156450" y="3817938"/>
          <p14:tracePt t="21017" x="7050088" y="3811588"/>
          <p14:tracePt t="21020" x="6943725" y="3811588"/>
          <p14:tracePt t="21024" x="6824663" y="3790950"/>
          <p14:tracePt t="21028" x="6711950" y="3771900"/>
          <p14:tracePt t="21033" x="6605588" y="3744913"/>
          <p14:tracePt t="21035" x="6500813" y="3724275"/>
          <p14:tracePt t="21040" x="6400800" y="3692525"/>
          <p14:tracePt t="21043" x="6308725" y="3659188"/>
          <p14:tracePt t="21047" x="6196013" y="3619500"/>
          <p14:tracePt t="21051" x="6102350" y="3571875"/>
          <p14:tracePt t="21056" x="6003925" y="3506788"/>
          <p14:tracePt t="21060" x="5903913" y="3452813"/>
          <p14:tracePt t="21064" x="5803900" y="3387725"/>
          <p14:tracePt t="21068" x="5718175" y="3314700"/>
          <p14:tracePt t="21071" x="5632450" y="3248025"/>
          <p14:tracePt t="21076" x="5565775" y="3162300"/>
          <p14:tracePt t="21080" x="5507038" y="3074988"/>
          <p14:tracePt t="21084" x="5459413" y="2976563"/>
          <p14:tracePt t="21087" x="5419725" y="2882900"/>
          <p14:tracePt t="21091" x="5373688" y="2797175"/>
          <p14:tracePt t="21095" x="5354638" y="2705100"/>
          <p14:tracePt t="21101" x="5321300" y="2605088"/>
          <p14:tracePt t="21103" x="5300663" y="2511425"/>
          <p14:tracePt t="21107" x="5287963" y="2419350"/>
          <p14:tracePt t="21112" x="5281613" y="2319338"/>
          <p14:tracePt t="21116" x="5281613" y="2239963"/>
          <p14:tracePt t="21119" x="5281613" y="2160588"/>
          <p14:tracePt t="21123" x="5281613" y="2081213"/>
          <p14:tracePt t="21128" x="5294313" y="2014538"/>
          <p14:tracePt t="21133" x="5313363" y="1941513"/>
          <p14:tracePt t="21136" x="5354638" y="1882775"/>
          <p14:tracePt t="21139" x="5394325" y="1822450"/>
          <p14:tracePt t="21143" x="5446713" y="1763713"/>
          <p14:tracePt t="21147" x="5492750" y="1690688"/>
          <p14:tracePt t="21151" x="5546725" y="1630363"/>
          <p14:tracePt t="21155" x="5618163" y="1563688"/>
          <p14:tracePt t="21160" x="5678488" y="1517650"/>
          <p14:tracePt t="21163" x="5764213" y="1465263"/>
          <p14:tracePt t="21168" x="5851525" y="1404938"/>
          <p14:tracePt t="21172" x="5949950" y="1365250"/>
          <p14:tracePt t="21176" x="6043613" y="1331913"/>
          <p14:tracePt t="21180" x="6169025" y="1298575"/>
          <p14:tracePt t="21184" x="6288088" y="1279525"/>
          <p14:tracePt t="21188" x="6407150" y="1258888"/>
          <p14:tracePt t="21192" x="6540500" y="1246188"/>
          <p14:tracePt t="21195" x="6684963" y="1233488"/>
          <p14:tracePt t="21202" x="6831013" y="1233488"/>
          <p14:tracePt t="21203" x="6970713" y="1233488"/>
          <p14:tracePt t="21207" x="7116763" y="1233488"/>
          <p14:tracePt t="21212" x="7248525" y="1233488"/>
          <p14:tracePt t="21217" x="7381875" y="1233488"/>
          <p14:tracePt t="21220" x="7500938" y="1233488"/>
          <p14:tracePt t="21224" x="7632700" y="1239838"/>
          <p14:tracePt t="21228" x="7751763" y="1246188"/>
          <p14:tracePt t="21234" x="7885113" y="1285875"/>
          <p14:tracePt t="21236" x="7991475" y="1306513"/>
          <p14:tracePt t="21242" x="8116888" y="1338263"/>
          <p14:tracePt t="21245" x="8208963" y="1371600"/>
          <p14:tracePt t="21250" x="8308975" y="1398588"/>
          <p14:tracePt t="21254" x="8388350" y="1444625"/>
          <p14:tracePt t="21255" x="8461375" y="1498600"/>
          <p14:tracePt t="21259" x="8534400" y="1538288"/>
          <p14:tracePt t="21268" x="8634413" y="1624013"/>
          <p14:tracePt t="21271" x="8659813" y="1670050"/>
          <p14:tracePt t="21275" x="8686800" y="1716088"/>
          <p14:tracePt t="21279" x="8707438" y="1763713"/>
          <p14:tracePt t="21284" x="8713788" y="1816100"/>
          <p14:tracePt t="21287" x="8713788" y="1868488"/>
          <p14:tracePt t="21292" x="8726488" y="1928813"/>
          <p14:tracePt t="21295" x="8726488" y="1981200"/>
          <p14:tracePt t="21301" x="8726488" y="2035175"/>
          <p14:tracePt t="21303" x="8726488" y="2087563"/>
          <p14:tracePt t="21307" x="8720138" y="2147888"/>
          <p14:tracePt t="21312" x="8713788" y="2200275"/>
          <p14:tracePt t="21317" x="8693150" y="2246313"/>
          <p14:tracePt t="21319" x="8674100" y="2300288"/>
          <p14:tracePt t="21324" x="8659813" y="2359025"/>
          <p14:tracePt t="21327" x="8626475" y="2406650"/>
          <p14:tracePt t="21334" x="8601075" y="2465388"/>
          <p14:tracePt t="21336" x="8567738" y="2525713"/>
          <p14:tracePt t="21339" x="8528050" y="2584450"/>
          <p14:tracePt t="21344" x="8482013" y="2644775"/>
          <p14:tracePt t="21348" x="8428038" y="2705100"/>
          <p14:tracePt t="21351" x="8375650" y="2776538"/>
          <p14:tracePt t="21356" x="8315325" y="2830513"/>
          <p14:tracePt t="21360" x="8256588" y="2889250"/>
          <p14:tracePt t="21363" x="8196263" y="2943225"/>
          <p14:tracePt t="21368" x="8123238" y="2995613"/>
          <p14:tracePt t="21372" x="8043863" y="3055938"/>
          <p14:tracePt t="21376" x="7970838" y="3101975"/>
          <p14:tracePt t="21380" x="7891463" y="3154363"/>
          <p14:tracePt t="21385" x="7793038" y="3194050"/>
          <p14:tracePt t="21387" x="7705725" y="3227388"/>
          <p14:tracePt t="21391" x="7613650" y="3260725"/>
          <p14:tracePt t="21396" x="7519988" y="3281363"/>
          <p14:tracePt t="21401" x="7407275" y="3300413"/>
          <p14:tracePt t="21403" x="7302500" y="3321050"/>
          <p14:tracePt t="21407" x="7196138" y="3333750"/>
          <p14:tracePt t="21412" x="7102475" y="3333750"/>
          <p14:tracePt t="21417" x="6997700" y="3348038"/>
          <p14:tracePt t="21419" x="6891338" y="3348038"/>
          <p14:tracePt t="21423" x="6784975" y="3348038"/>
          <p14:tracePt t="21427" x="6665913" y="3340100"/>
          <p14:tracePt t="21433" x="6559550" y="3327400"/>
          <p14:tracePt t="21435" x="6453188" y="3306763"/>
          <p14:tracePt t="21440" x="6367463" y="3275013"/>
          <p14:tracePt t="21443" x="6294438" y="3248025"/>
          <p14:tracePt t="21448" x="6215063" y="3214688"/>
          <p14:tracePt t="21451" x="6142038" y="3175000"/>
          <p14:tracePt t="21456" x="6069013" y="3135313"/>
          <p14:tracePt t="21460" x="6010275" y="3081338"/>
          <p14:tracePt t="21463" x="5937250" y="3016250"/>
          <p14:tracePt t="21468" x="5883275" y="2955925"/>
          <p14:tracePt t="21472" x="5824538" y="2897188"/>
          <p14:tracePt t="21476" x="5770563" y="2836863"/>
          <p14:tracePt t="21480" x="5730875" y="2763838"/>
          <p14:tracePt t="21485" x="5678488" y="2690813"/>
          <p14:tracePt t="21487" x="5645150" y="2605088"/>
          <p14:tracePt t="21494" x="5611813" y="2511425"/>
          <p14:tracePt t="21497" x="5592763" y="2425700"/>
          <p14:tracePt t="21502" x="5586413" y="2346325"/>
          <p14:tracePt t="21505" x="5572125" y="2266950"/>
          <p14:tracePt t="21507" x="5572125" y="2200275"/>
          <p14:tracePt t="21512" x="5565775" y="2114550"/>
          <p14:tracePt t="21517" x="5565775" y="2035175"/>
          <p14:tracePt t="21519" x="5565775" y="1968500"/>
          <p14:tracePt t="21523" x="5565775" y="1901825"/>
          <p14:tracePt t="21527" x="5565775" y="1849438"/>
          <p14:tracePt t="21533" x="5565775" y="1782763"/>
          <p14:tracePt t="21535" x="5565775" y="1730375"/>
          <p14:tracePt t="21540" x="5586413" y="1670050"/>
          <p14:tracePt t="21543" x="5605463" y="1611313"/>
          <p14:tracePt t="21547" x="5632450" y="1550988"/>
          <p14:tracePt t="21551" x="5672138" y="1490663"/>
          <p14:tracePt t="21556" x="5711825" y="1431925"/>
          <p14:tracePt t="21559" x="5738813" y="1385888"/>
          <p14:tracePt t="21564" x="5778500" y="1338263"/>
          <p14:tracePt t="21569" x="5818188" y="1306513"/>
          <p14:tracePt t="21571" x="5851525" y="1258888"/>
          <p14:tracePt t="21575" x="5903913" y="1206500"/>
          <p14:tracePt t="21580" x="5937250" y="1173163"/>
          <p14:tracePt t="21585" x="5976938" y="1133475"/>
          <p14:tracePt t="21587" x="6010275" y="1100138"/>
          <p14:tracePt t="21591" x="6043613" y="1073150"/>
          <p14:tracePt t="21598" x="6083300" y="1041400"/>
          <p14:tracePt t="21602" x="6116638" y="1014413"/>
          <p14:tracePt t="21609" x="6175375" y="941388"/>
          <p14:tracePt t="21611" x="6202363" y="920750"/>
          <p14:tracePt t="21616" x="6215063" y="895350"/>
          <p14:tracePt t="21620" x="6227763" y="862013"/>
          <p14:tracePt t="21624" x="6242050" y="841375"/>
          <p14:tracePt t="21627" x="6261100" y="822325"/>
          <p14:tracePt t="21632" x="6261100" y="795338"/>
          <p14:tracePt t="21635" x="6269038" y="782638"/>
          <p14:tracePt t="21640" x="6269038" y="762000"/>
          <p14:tracePt t="21644" x="6269038" y="735013"/>
          <p14:tracePt t="21647" x="6269038" y="709613"/>
          <p14:tracePt t="21652" x="6269038" y="682625"/>
          <p14:tracePt t="21655" x="6269038" y="663575"/>
          <p14:tracePt t="21660" x="6261100" y="630238"/>
          <p14:tracePt t="21664" x="6248400" y="596900"/>
          <p14:tracePt t="21668" x="6221413" y="563563"/>
          <p14:tracePt t="21672" x="6202363" y="530225"/>
          <p14:tracePt t="21676" x="6169025" y="484188"/>
          <p14:tracePt t="21680" x="6135688" y="450850"/>
          <p14:tracePt t="21684" x="6096000" y="411163"/>
          <p14:tracePt t="21687" x="6049963" y="371475"/>
          <p14:tracePt t="21692" x="6003925" y="338138"/>
          <p14:tracePt t="21696" x="5956300" y="304800"/>
          <p14:tracePt t="21700" x="5897563" y="265113"/>
          <p14:tracePt t="21703" x="5837238" y="238125"/>
          <p14:tracePt t="21707" x="5791200" y="198438"/>
          <p14:tracePt t="21712" x="5730875" y="158750"/>
          <p14:tracePt t="21717" x="5672138" y="119063"/>
          <p14:tracePt t="21719" x="5611813" y="92075"/>
          <p14:tracePt t="21724" x="5553075" y="52388"/>
          <p14:tracePt t="21728" x="5492750" y="206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1085439" y="1660725"/>
            <a:ext cx="3396506" cy="777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>
                <a:solidFill>
                  <a:schemeClr val="dk1"/>
                </a:solidFill>
              </a:rPr>
              <a:t>Keras</a:t>
            </a:r>
            <a:r>
              <a:rPr lang="zh-TW" altLang="en-US" dirty="0">
                <a:solidFill>
                  <a:schemeClr val="dk1"/>
                </a:solidFill>
              </a:rPr>
              <a:t>應用程式</a:t>
            </a:r>
            <a:endParaRPr dirty="0"/>
          </a:p>
        </p:txBody>
      </p:sp>
      <p:sp>
        <p:nvSpPr>
          <p:cNvPr id="616" name="Google Shape;616;p54"/>
          <p:cNvSpPr txBox="1">
            <a:spLocks noGrp="1"/>
          </p:cNvSpPr>
          <p:nvPr>
            <p:ph type="subTitle" idx="1"/>
          </p:nvPr>
        </p:nvSpPr>
        <p:spPr>
          <a:xfrm>
            <a:off x="1085439" y="2438624"/>
            <a:ext cx="3844701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一些</a:t>
            </a:r>
            <a:r>
              <a:rPr lang="en-US" altLang="zh-TW" dirty="0" err="1"/>
              <a:t>Keras</a:t>
            </a:r>
            <a:r>
              <a:rPr lang="zh-TW" altLang="en-US" dirty="0"/>
              <a:t>內建已經</a:t>
            </a:r>
            <a:r>
              <a:rPr lang="zh-TW" altLang="en-US"/>
              <a:t>成功完成訓練</a:t>
            </a:r>
            <a:r>
              <a:rPr lang="zh-TW" altLang="en-US" dirty="0"/>
              <a:t>的深度學習模型，除了模型結構，還包含預訓練的權重，也稱為「預訓練模型」。</a:t>
            </a:r>
            <a:endParaRPr dirty="0"/>
          </a:p>
        </p:txBody>
      </p:sp>
      <p:sp>
        <p:nvSpPr>
          <p:cNvPr id="618" name="Google Shape;618;p54"/>
          <p:cNvSpPr/>
          <p:nvPr/>
        </p:nvSpPr>
        <p:spPr>
          <a:xfrm>
            <a:off x="8221025" y="3514867"/>
            <a:ext cx="623700" cy="623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54"/>
          <p:cNvGrpSpPr/>
          <p:nvPr/>
        </p:nvGrpSpPr>
        <p:grpSpPr>
          <a:xfrm>
            <a:off x="256038" y="-10"/>
            <a:ext cx="2075291" cy="1037787"/>
            <a:chOff x="256038" y="-10"/>
            <a:chExt cx="2075291" cy="1037787"/>
          </a:xfrm>
        </p:grpSpPr>
        <p:sp>
          <p:nvSpPr>
            <p:cNvPr id="620" name="Google Shape;620;p54"/>
            <p:cNvSpPr/>
            <p:nvPr/>
          </p:nvSpPr>
          <p:spPr>
            <a:xfrm>
              <a:off x="256038" y="-7"/>
              <a:ext cx="2075291" cy="1037784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693919" y="-10"/>
              <a:ext cx="1199509" cy="599816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2BE3C2-F429-3F65-50AC-F93A5E9E6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43362"/>
              </p:ext>
            </p:extLst>
          </p:nvPr>
        </p:nvGraphicFramePr>
        <p:xfrm>
          <a:off x="5417315" y="1037777"/>
          <a:ext cx="2385807" cy="2895600"/>
        </p:xfrm>
        <a:graphic>
          <a:graphicData uri="http://schemas.openxmlformats.org/drawingml/2006/table">
            <a:tbl>
              <a:tblPr firstRow="1" bandRow="1">
                <a:tableStyleId>{DA2D8474-318A-494F-AFAC-9A3F4266071B}</a:tableStyleId>
              </a:tblPr>
              <a:tblGrid>
                <a:gridCol w="2385807">
                  <a:extLst>
                    <a:ext uri="{9D8B030D-6E8A-4147-A177-3AD203B41FA5}">
                      <a16:colId xmlns:a16="http://schemas.microsoft.com/office/drawing/2014/main" val="2271372894"/>
                    </a:ext>
                  </a:extLst>
                </a:gridCol>
              </a:tblGrid>
              <a:tr h="279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 err="1"/>
                        <a:t>Xception</a:t>
                      </a:r>
                      <a:endParaRPr lang="en-US" altLang="zh-TW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094146"/>
                  </a:ext>
                </a:extLst>
              </a:tr>
              <a:tr h="279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/>
                        <a:t>VGG16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15517"/>
                  </a:ext>
                </a:extLst>
              </a:tr>
              <a:tr h="279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/>
                        <a:t>VGG19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606331"/>
                  </a:ext>
                </a:extLst>
              </a:tr>
              <a:tr h="279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 err="1"/>
                        <a:t>ResNet</a:t>
                      </a:r>
                      <a:r>
                        <a:rPr lang="en-US" altLang="zh-TW" sz="1300" dirty="0"/>
                        <a:t>, ResNetV2, </a:t>
                      </a:r>
                      <a:r>
                        <a:rPr lang="en-US" altLang="zh-TW" sz="1300" dirty="0" err="1"/>
                        <a:t>ResNeXt</a:t>
                      </a:r>
                      <a:endParaRPr lang="en-US" altLang="zh-TW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198879"/>
                  </a:ext>
                </a:extLst>
              </a:tr>
              <a:tr h="279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/>
                        <a:t>InceptionV3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474615"/>
                  </a:ext>
                </a:extLst>
              </a:tr>
              <a:tr h="279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/>
                        <a:t>InceptionResNetV2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082203"/>
                  </a:ext>
                </a:extLst>
              </a:tr>
              <a:tr h="279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 err="1"/>
                        <a:t>MobileNet</a:t>
                      </a:r>
                      <a:endParaRPr lang="en-US" altLang="zh-TW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552006"/>
                  </a:ext>
                </a:extLst>
              </a:tr>
              <a:tr h="279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/>
                        <a:t>MobileNetV2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802708"/>
                  </a:ext>
                </a:extLst>
              </a:tr>
              <a:tr h="279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 err="1"/>
                        <a:t>DenseNet</a:t>
                      </a:r>
                      <a:endParaRPr lang="en-US" altLang="zh-TW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95485"/>
                  </a:ext>
                </a:extLst>
              </a:tr>
              <a:tr h="279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 err="1"/>
                        <a:t>NASNet</a:t>
                      </a:r>
                      <a:endParaRPr lang="en-US" altLang="zh-TW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75060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BE83C34C-C72C-BCB3-F75B-233200CCDFAA}"/>
              </a:ext>
            </a:extLst>
          </p:cNvPr>
          <p:cNvSpPr txBox="1"/>
          <p:nvPr/>
        </p:nvSpPr>
        <p:spPr>
          <a:xfrm>
            <a:off x="8752114" y="4835717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02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2E5009D5-113C-B6DB-BCBE-35E19A150B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5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10"/>
    </mc:Choice>
    <mc:Fallback>
      <p:transition spd="slow" advTm="17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720000" y="228273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dk1"/>
                </a:solidFill>
              </a:rPr>
              <a:t>ResNet50</a:t>
            </a:r>
            <a:r>
              <a:rPr lang="zh-TW" altLang="en-US" dirty="0">
                <a:solidFill>
                  <a:schemeClr val="dk1"/>
                </a:solidFill>
              </a:rPr>
              <a:t>預訓練模型的轉移學習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847;p65">
            <a:extLst>
              <a:ext uri="{FF2B5EF4-FFF2-40B4-BE49-F238E27FC236}">
                <a16:creationId xmlns:a16="http://schemas.microsoft.com/office/drawing/2014/main" id="{2390A298-E549-B541-0BDF-739788FF2FDA}"/>
              </a:ext>
            </a:extLst>
          </p:cNvPr>
          <p:cNvSpPr txBox="1">
            <a:spLocks/>
          </p:cNvSpPr>
          <p:nvPr/>
        </p:nvSpPr>
        <p:spPr>
          <a:xfrm>
            <a:off x="1087582" y="1231323"/>
            <a:ext cx="6968836" cy="30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取出前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5000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張訓練資料集的圖片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(10%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訓練和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10%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測試資料集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)</a:t>
            </a:r>
          </a:p>
          <a:p>
            <a:pPr marL="0" indent="0" algn="l"/>
            <a:r>
              <a:rPr lang="en-US" altLang="zh-TW" sz="1100" dirty="0" err="1"/>
              <a:t>X_train</a:t>
            </a:r>
            <a:r>
              <a:rPr lang="zh-TW" altLang="en-US" sz="1100" dirty="0"/>
              <a:t> </a:t>
            </a:r>
            <a:r>
              <a:rPr lang="en-US" altLang="zh-TW" sz="1100" dirty="0"/>
              <a:t>= </a:t>
            </a:r>
            <a:r>
              <a:rPr lang="en-US" altLang="zh-TW" sz="1100" dirty="0" err="1"/>
              <a:t>X_train</a:t>
            </a:r>
            <a:r>
              <a:rPr lang="en-US" altLang="zh-TW" sz="1100" dirty="0"/>
              <a:t>[:5000]</a:t>
            </a:r>
          </a:p>
          <a:p>
            <a:pPr marL="0" indent="0" algn="l"/>
            <a:r>
              <a:rPr lang="en-US" altLang="zh-TW" sz="1100" dirty="0" err="1"/>
              <a:t>Y_train</a:t>
            </a:r>
            <a:r>
              <a:rPr lang="zh-TW" altLang="en-US" sz="1100" dirty="0"/>
              <a:t> </a:t>
            </a:r>
            <a:r>
              <a:rPr lang="en-US" altLang="zh-TW" sz="1100" dirty="0"/>
              <a:t>= 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[:5000]</a:t>
            </a:r>
          </a:p>
          <a:p>
            <a:pPr marL="0" indent="0" algn="l"/>
            <a:r>
              <a:rPr lang="en-US" altLang="zh-TW" sz="1100" dirty="0" err="1"/>
              <a:t>X_test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X_test</a:t>
            </a:r>
            <a:r>
              <a:rPr lang="en-US" altLang="zh-TW" sz="1100" dirty="0"/>
              <a:t>[:1000]</a:t>
            </a:r>
          </a:p>
          <a:p>
            <a:pPr marL="0" indent="0" algn="l"/>
            <a:r>
              <a:rPr lang="en-US" altLang="zh-TW" sz="1100" dirty="0" err="1"/>
              <a:t>Y_test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[:1000]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執行標籤資料的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One-hot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編碼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 err="1"/>
              <a:t>Y_train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to_categorical</a:t>
            </a:r>
            <a:r>
              <a:rPr lang="en-US" altLang="zh-TW" sz="1100" dirty="0"/>
              <a:t>(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, 10)</a:t>
            </a:r>
          </a:p>
          <a:p>
            <a:pPr marL="0" indent="0" algn="l"/>
            <a:r>
              <a:rPr lang="en-US" altLang="zh-TW" sz="1100" dirty="0" err="1"/>
              <a:t>Y_test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to_categorical</a:t>
            </a:r>
            <a:r>
              <a:rPr lang="en-US" altLang="zh-TW" sz="1100" dirty="0"/>
              <a:t>(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, 10)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載入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ResNet50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模型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 err="1"/>
              <a:t>resnet_model</a:t>
            </a:r>
            <a:r>
              <a:rPr lang="en-US" altLang="zh-TW" sz="1100" dirty="0"/>
              <a:t> = ResNet50(weights=“</a:t>
            </a:r>
            <a:r>
              <a:rPr lang="en-US" altLang="zh-TW" sz="1100" dirty="0" err="1"/>
              <a:t>imagenet</a:t>
            </a:r>
            <a:r>
              <a:rPr lang="en-US" altLang="zh-TW" sz="1100" dirty="0"/>
              <a:t>”, </a:t>
            </a:r>
            <a:r>
              <a:rPr lang="en-US" altLang="zh-TW" sz="1100" dirty="0" err="1"/>
              <a:t>include_top</a:t>
            </a:r>
            <a:r>
              <a:rPr lang="en-US" altLang="zh-TW" sz="1100" dirty="0"/>
              <a:t>=False, </a:t>
            </a:r>
            <a:r>
              <a:rPr lang="en-US" altLang="zh-TW" sz="1100" dirty="0" err="1"/>
              <a:t>input_shape</a:t>
            </a:r>
            <a:r>
              <a:rPr lang="en-US" altLang="zh-TW" sz="1100" dirty="0"/>
              <a:t>=(200, 200, 3)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使用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ResNet50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模型預測訓練資料集來輸出</a:t>
            </a:r>
            <a:r>
              <a:rPr lang="en-US" altLang="zh-TW" sz="900" b="1" dirty="0" err="1">
                <a:solidFill>
                  <a:schemeClr val="accent6">
                    <a:lumMod val="65000"/>
                  </a:schemeClr>
                </a:solidFill>
              </a:rPr>
              <a:t>train_features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特徵資料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 err="1"/>
              <a:t>X_train_new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np.array</a:t>
            </a:r>
            <a:r>
              <a:rPr lang="en-US" altLang="zh-TW" sz="1100" dirty="0"/>
              <a:t>([</a:t>
            </a:r>
            <a:r>
              <a:rPr lang="en-US" altLang="zh-TW" sz="1100" dirty="0" err="1"/>
              <a:t>np.asarray</a:t>
            </a:r>
            <a:r>
              <a:rPr lang="en-US" altLang="zh-TW" sz="1100" dirty="0"/>
              <a:t>(</a:t>
            </a:r>
            <a:r>
              <a:rPr lang="en-US" altLang="zh-TW" sz="1100" dirty="0" err="1"/>
              <a:t>Image.formarray</a:t>
            </a:r>
            <a:r>
              <a:rPr lang="en-US" altLang="zh-TW" sz="1100" dirty="0"/>
              <a:t>(</a:t>
            </a:r>
            <a:r>
              <a:rPr lang="en-US" altLang="zh-TW" sz="1100" dirty="0" err="1"/>
              <a:t>X_train</a:t>
            </a:r>
            <a:r>
              <a:rPr lang="en-US" altLang="zh-TW" sz="1100" dirty="0"/>
              <a:t>[</a:t>
            </a:r>
            <a:r>
              <a:rPr lang="en-US" altLang="zh-TW" sz="1100" dirty="0" err="1"/>
              <a:t>i</a:t>
            </a:r>
            <a:r>
              <a:rPr lang="en-US" altLang="zh-TW" sz="1100" dirty="0"/>
              <a:t>].resize((200, 200))) for </a:t>
            </a:r>
            <a:r>
              <a:rPr lang="en-US" altLang="zh-TW" sz="1100" dirty="0" err="1"/>
              <a:t>i</a:t>
            </a:r>
            <a:r>
              <a:rPr lang="en-US" altLang="zh-TW" sz="1100" dirty="0"/>
              <a:t> in range(0, </a:t>
            </a:r>
            <a:r>
              <a:rPr lang="en-US" altLang="zh-TW" sz="1100" dirty="0" err="1"/>
              <a:t>len</a:t>
            </a:r>
            <a:r>
              <a:rPr lang="en-US" altLang="zh-TW" sz="1100" dirty="0"/>
              <a:t>(</a:t>
            </a:r>
            <a:r>
              <a:rPr lang="en-US" altLang="zh-TW" sz="1100" dirty="0" err="1"/>
              <a:t>X_train</a:t>
            </a:r>
            <a:r>
              <a:rPr lang="en-US" altLang="zh-TW" sz="1100" dirty="0"/>
              <a:t>))]</a:t>
            </a:r>
          </a:p>
          <a:p>
            <a:pPr marL="0" indent="0" algn="l"/>
            <a:r>
              <a:rPr lang="en-US" altLang="zh-TW" sz="1100" dirty="0" err="1"/>
              <a:t>X_train_new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X_train_new.astype</a:t>
            </a:r>
            <a:r>
              <a:rPr lang="en-US" altLang="zh-TW" sz="1100" dirty="0"/>
              <a:t>(“float32”)</a:t>
            </a:r>
          </a:p>
          <a:p>
            <a:pPr marL="0" indent="0" algn="l"/>
            <a:r>
              <a:rPr lang="en-US" altLang="zh-TW" sz="1100" dirty="0" err="1"/>
              <a:t>train_input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preprocess_input</a:t>
            </a:r>
            <a:r>
              <a:rPr lang="en-US" altLang="zh-TW" sz="1100" dirty="0"/>
              <a:t>(</a:t>
            </a:r>
            <a:r>
              <a:rPr lang="en-US" altLang="zh-TW" sz="1100" dirty="0" err="1"/>
              <a:t>X_train_new</a:t>
            </a:r>
            <a:r>
              <a:rPr lang="en-US" altLang="zh-TW" sz="1100" dirty="0"/>
              <a:t>)</a:t>
            </a:r>
          </a:p>
          <a:p>
            <a:pPr marL="0" indent="0" algn="l"/>
            <a:r>
              <a:rPr lang="en-US" altLang="zh-TW" sz="1100" dirty="0" err="1"/>
              <a:t>train_features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resnet_model.predict</a:t>
            </a:r>
            <a:r>
              <a:rPr lang="en-US" altLang="zh-TW" sz="1100" dirty="0"/>
              <a:t>(</a:t>
            </a:r>
            <a:r>
              <a:rPr lang="en-US" altLang="zh-TW" sz="1100" dirty="0" err="1"/>
              <a:t>train_input</a:t>
            </a:r>
            <a:r>
              <a:rPr lang="en-US" altLang="zh-TW" sz="1100" dirty="0"/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BF5DDE5-6A31-5148-8984-ABAA1E2A6C16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FAE11BDD-5BBF-0488-F2FC-E5EF6C0A4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2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71"/>
    </mc:Choice>
    <mc:Fallback>
      <p:transition spd="slow" advTm="28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6" x="2332038" y="908050"/>
          <p14:tracePt t="292" x="2298700" y="908050"/>
          <p14:tracePt t="301" x="2225675" y="908050"/>
          <p14:tracePt t="314" x="2127250" y="908050"/>
          <p14:tracePt t="333" x="1920875" y="881063"/>
          <p14:tracePt t="349" x="1835150" y="874713"/>
          <p14:tracePt t="352" x="1828800" y="874713"/>
          <p14:tracePt t="359" x="1808163" y="868363"/>
          <p14:tracePt t="363" x="1808163" y="862013"/>
          <p14:tracePt t="364" x="1795463" y="862013"/>
          <p14:tracePt t="368" x="1789113" y="862013"/>
          <p14:tracePt t="375" x="1782763" y="862013"/>
          <p14:tracePt t="381" x="1776413" y="862013"/>
          <p14:tracePt t="442" x="1768475" y="862013"/>
          <p14:tracePt t="614" x="1776413" y="862013"/>
          <p14:tracePt t="618" x="1782763" y="862013"/>
          <p14:tracePt t="621" x="1789113" y="862013"/>
          <p14:tracePt t="626" x="1795463" y="868363"/>
          <p14:tracePt t="629" x="1801813" y="868363"/>
          <p14:tracePt t="632" x="1808163" y="874713"/>
          <p14:tracePt t="636" x="1816100" y="881063"/>
          <p14:tracePt t="642" x="1828800" y="895350"/>
          <p14:tracePt t="644" x="1841500" y="901700"/>
          <p14:tracePt t="648" x="1855788" y="901700"/>
          <p14:tracePt t="652" x="1868488" y="908050"/>
          <p14:tracePt t="659" x="1889125" y="914400"/>
          <p14:tracePt t="661" x="1908175" y="920750"/>
          <p14:tracePt t="664" x="1928813" y="928688"/>
          <p14:tracePt t="668" x="1941513" y="935038"/>
          <p14:tracePt t="673" x="1960563" y="935038"/>
          <p14:tracePt t="677" x="1981200" y="941388"/>
          <p14:tracePt t="681" x="2008188" y="947738"/>
          <p14:tracePt t="685" x="2027238" y="954088"/>
          <p14:tracePt t="690" x="2047875" y="954088"/>
          <p14:tracePt t="692" x="2060575" y="968375"/>
          <p14:tracePt t="696" x="2073275" y="968375"/>
          <p14:tracePt t="700" x="2093913" y="974725"/>
          <p14:tracePt t="706" x="2106613" y="974725"/>
          <p14:tracePt t="708" x="2112963" y="974725"/>
          <p14:tracePt t="712" x="2120900" y="974725"/>
          <p14:tracePt t="716" x="2133600" y="981075"/>
          <p14:tracePt t="720" x="2139950" y="981075"/>
          <p14:tracePt t="725" x="2146300" y="981075"/>
          <p14:tracePt t="728" x="2154238" y="981075"/>
          <p14:tracePt t="733" x="2160588" y="987425"/>
          <p14:tracePt t="741" x="2166938" y="987425"/>
          <p14:tracePt t="744" x="2173288" y="987425"/>
          <p14:tracePt t="749" x="2179638" y="987425"/>
          <p14:tracePt t="752" x="2185988" y="987425"/>
          <p14:tracePt t="760" x="2193925" y="987425"/>
          <p14:tracePt t="773" x="2200275" y="993775"/>
          <p14:tracePt t="781" x="2206625" y="1000125"/>
          <p14:tracePt t="806" x="2212975" y="1000125"/>
          <p14:tracePt t="849" x="2219325" y="1000125"/>
          <p14:tracePt t="5480" x="2225675" y="1008063"/>
          <p14:tracePt t="5485" x="2233613" y="1014413"/>
          <p14:tracePt t="5488" x="2233613" y="1020763"/>
          <p14:tracePt t="5492" x="2239963" y="1020763"/>
          <p14:tracePt t="5495" x="2252663" y="1027113"/>
          <p14:tracePt t="5499" x="2259013" y="1033463"/>
          <p14:tracePt t="5502" x="2273300" y="1041400"/>
          <p14:tracePt t="5506" x="2279650" y="1054100"/>
          <p14:tracePt t="5511" x="2292350" y="1060450"/>
          <p14:tracePt t="5515" x="2306638" y="1066800"/>
          <p14:tracePt t="5518" x="2319338" y="1081088"/>
          <p14:tracePt t="5523" x="2332038" y="1093788"/>
          <p14:tracePt t="5526" x="2359025" y="1106488"/>
          <p14:tracePt t="5531" x="2378075" y="1120775"/>
          <p14:tracePt t="5534" x="2398713" y="1133475"/>
          <p14:tracePt t="5540" x="2432050" y="1146175"/>
          <p14:tracePt t="5543" x="2451100" y="1166813"/>
          <p14:tracePt t="5546" x="2517775" y="1193800"/>
          <p14:tracePt t="5550" x="2578100" y="1212850"/>
          <p14:tracePt t="5555" x="2657475" y="1239838"/>
          <p14:tracePt t="5558" x="2743200" y="1265238"/>
          <p14:tracePt t="5562" x="2782888" y="1279525"/>
          <p14:tracePt t="5566" x="2843213" y="1312863"/>
          <p14:tracePt t="5571" x="2889250" y="1319213"/>
          <p14:tracePt t="5573" x="2941638" y="1338263"/>
          <p14:tracePt t="5579" x="3001963" y="1346200"/>
          <p14:tracePt t="5583" x="3048000" y="1365250"/>
          <p14:tracePt t="5587" x="3087688" y="1385888"/>
          <p14:tracePt t="5590" x="3121025" y="1398588"/>
          <p14:tracePt t="5595" x="3154363" y="1419225"/>
          <p14:tracePt t="5599" x="3187700" y="1431925"/>
          <p14:tracePt t="5603" x="3221038" y="1438275"/>
          <p14:tracePt t="5606" x="3240088" y="1458913"/>
          <p14:tracePt t="5610" x="3267075" y="1465263"/>
          <p14:tracePt t="5616" x="3279775" y="1471613"/>
          <p14:tracePt t="5621" x="3292475" y="1477963"/>
          <p14:tracePt t="5627" x="3306763" y="1484313"/>
          <p14:tracePt t="5630" x="3313113" y="1490663"/>
          <p14:tracePt t="5634" x="3319463" y="1498600"/>
          <p14:tracePt t="5639" x="3332163" y="1498600"/>
          <p14:tracePt t="5643" x="3332163" y="1504950"/>
          <p14:tracePt t="5647" x="3340100" y="1504950"/>
          <p14:tracePt t="5651" x="3346450" y="1511300"/>
          <p14:tracePt t="5655" x="3352800" y="1517650"/>
          <p14:tracePt t="5662" x="3352800" y="1524000"/>
          <p14:tracePt t="5667" x="3359150" y="1524000"/>
          <p14:tracePt t="5675" x="3365500" y="1530350"/>
          <p14:tracePt t="5679" x="3373438" y="1530350"/>
          <p14:tracePt t="5682" x="3379788" y="1530350"/>
          <p14:tracePt t="5689" x="3386138" y="1538288"/>
          <p14:tracePt t="5690" x="3386138" y="1544638"/>
          <p14:tracePt t="5694" x="3392488" y="1550988"/>
          <p14:tracePt t="5699" x="3398838" y="1550988"/>
          <p14:tracePt t="5703" x="3405188" y="1550988"/>
          <p14:tracePt t="5707" x="3405188" y="1557338"/>
          <p14:tracePt t="5710" x="3413125" y="1557338"/>
          <p14:tracePt t="5714" x="3425825" y="1563688"/>
          <p14:tracePt t="5719" x="3432175" y="1563688"/>
          <p14:tracePt t="5730" x="3438525" y="1571625"/>
          <p14:tracePt t="5734" x="3444875" y="1577975"/>
          <p14:tracePt t="5739" x="3452813" y="1577975"/>
          <p14:tracePt t="5743" x="3452813" y="1584325"/>
          <p14:tracePt t="5750" x="3459163" y="1584325"/>
          <p14:tracePt t="5755" x="3465513" y="1584325"/>
          <p14:tracePt t="5762" x="3471863" y="1584325"/>
          <p14:tracePt t="5771" x="3471863" y="1590675"/>
          <p14:tracePt t="5774" x="3478213" y="1590675"/>
          <p14:tracePt t="5779" x="3484563" y="1590675"/>
          <p14:tracePt t="5783" x="3492500" y="1597025"/>
          <p14:tracePt t="5795" x="3498850" y="1603375"/>
          <p14:tracePt t="5803" x="3505200" y="1603375"/>
          <p14:tracePt t="5807" x="3511550" y="1603375"/>
          <p14:tracePt t="5835" x="3517900" y="1603375"/>
          <p14:tracePt t="5850" x="3525838" y="1611313"/>
          <p14:tracePt t="5899" x="3525838" y="1617663"/>
          <p14:tracePt t="6068" x="3525838" y="1624013"/>
          <p14:tracePt t="6073" x="3517900" y="1624013"/>
          <p14:tracePt t="6119" x="3511550" y="1624013"/>
          <p14:tracePt t="6127" x="3505200" y="1624013"/>
          <p14:tracePt t="6134" x="3498850" y="1624013"/>
          <p14:tracePt t="6155" x="3492500" y="1624013"/>
          <p14:tracePt t="6163" x="3484563" y="1624013"/>
          <p14:tracePt t="6167" x="3478213" y="1617663"/>
          <p14:tracePt t="6199" x="3471863" y="1617663"/>
          <p14:tracePt t="6203" x="3465513" y="1617663"/>
          <p14:tracePt t="6210" x="3459163" y="1617663"/>
          <p14:tracePt t="6218" x="3452813" y="1611313"/>
          <p14:tracePt t="6223" x="3444875" y="1611313"/>
          <p14:tracePt t="6231" x="3438525" y="1611313"/>
          <p14:tracePt t="6243" x="3438525" y="1603375"/>
          <p14:tracePt t="6247" x="3432175" y="1603375"/>
          <p14:tracePt t="6255" x="3425825" y="1603375"/>
          <p14:tracePt t="6259" x="3419475" y="1603375"/>
          <p14:tracePt t="6263" x="3413125" y="1597025"/>
          <p14:tracePt t="6266" x="3405188" y="1597025"/>
          <p14:tracePt t="6275" x="3405188" y="1590675"/>
          <p14:tracePt t="6283" x="3398838" y="1590675"/>
          <p14:tracePt t="6289" x="3398838" y="1584325"/>
          <p14:tracePt t="6291" x="3392488" y="1584325"/>
          <p14:tracePt t="6294" x="3386138" y="1584325"/>
          <p14:tracePt t="6481" x="3379788" y="1584325"/>
          <p14:tracePt t="6524" x="3373438" y="1584325"/>
          <p14:tracePt t="6532" x="3365500" y="1584325"/>
          <p14:tracePt t="6556" x="3359150" y="1584325"/>
          <p14:tracePt t="6564" x="3352800" y="1584325"/>
          <p14:tracePt t="6567" x="3346450" y="1584325"/>
          <p14:tracePt t="6572" x="3340100" y="1584325"/>
          <p14:tracePt t="6575" x="3332163" y="1584325"/>
          <p14:tracePt t="6583" x="3325813" y="1584325"/>
          <p14:tracePt t="6594" x="3319463" y="1584325"/>
          <p14:tracePt t="6599" x="3313113" y="1584325"/>
          <p14:tracePt t="6606" x="3306763" y="1584325"/>
          <p14:tracePt t="6614" x="3300413" y="1584325"/>
          <p14:tracePt t="6619" x="3292475" y="1584325"/>
          <p14:tracePt t="6936" x="3286125" y="1584325"/>
          <p14:tracePt t="6948" x="3279775" y="1584325"/>
          <p14:tracePt t="7031" x="3273425" y="1584325"/>
          <p14:tracePt t="7039" x="3267075" y="1584325"/>
          <p14:tracePt t="9484" x="3260725" y="1584325"/>
          <p14:tracePt t="9550" x="3252788" y="1584325"/>
          <p14:tracePt t="9559" x="3246438" y="1584325"/>
          <p14:tracePt t="9563" x="3246438" y="1590675"/>
          <p14:tracePt t="9644" x="3240088" y="1590675"/>
          <p14:tracePt t="9656" x="3240088" y="1597025"/>
          <p14:tracePt t="10371" x="3233738" y="1597025"/>
          <p14:tracePt t="10383" x="3233738" y="1603375"/>
          <p14:tracePt t="10548" x="3246438" y="1603375"/>
          <p14:tracePt t="10554" x="3260725" y="1603375"/>
          <p14:tracePt t="10559" x="3273425" y="1611313"/>
          <p14:tracePt t="10563" x="3286125" y="1617663"/>
          <p14:tracePt t="10567" x="3300413" y="1617663"/>
          <p14:tracePt t="10571" x="3313113" y="1630363"/>
          <p14:tracePt t="10575" x="3325813" y="1636713"/>
          <p14:tracePt t="10579" x="3352800" y="1636713"/>
          <p14:tracePt t="10587" x="3365500" y="1636713"/>
          <p14:tracePt t="10590" x="3373438" y="1643063"/>
          <p14:tracePt t="10595" x="3386138" y="1643063"/>
          <p14:tracePt t="10598" x="3392488" y="1643063"/>
          <p14:tracePt t="10602" x="3392488" y="1651000"/>
          <p14:tracePt t="10606" x="3398838" y="1651000"/>
          <p14:tracePt t="10615" x="3398838" y="1657350"/>
          <p14:tracePt t="10684" x="3386138" y="1657350"/>
          <p14:tracePt t="10688" x="3365500" y="1657350"/>
          <p14:tracePt t="10692" x="3340100" y="1651000"/>
          <p14:tracePt t="10696" x="3325813" y="1643063"/>
          <p14:tracePt t="10700" x="3313113" y="1636713"/>
          <p14:tracePt t="10704" x="3300413" y="1636713"/>
          <p14:tracePt t="10707" x="3286125" y="1630363"/>
          <p14:tracePt t="10712" x="3267075" y="1630363"/>
          <p14:tracePt t="10715" x="3252788" y="1624013"/>
          <p14:tracePt t="10721" x="3233738" y="1617663"/>
          <p14:tracePt t="10724" x="3206750" y="1611313"/>
          <p14:tracePt t="10726" x="3194050" y="1603375"/>
          <p14:tracePt t="10730" x="3173413" y="1597025"/>
          <p14:tracePt t="10736" x="3160713" y="1597025"/>
          <p14:tracePt t="10738" x="3148013" y="1584325"/>
          <p14:tracePt t="10743" x="3140075" y="1584325"/>
          <p14:tracePt t="10746" x="3127375" y="1584325"/>
          <p14:tracePt t="10750" x="3127375" y="1577975"/>
          <p14:tracePt t="10755" x="3121025" y="1577975"/>
          <p14:tracePt t="10758" x="3114675" y="1577975"/>
          <p14:tracePt t="10763" x="3114675" y="1571625"/>
          <p14:tracePt t="10766" x="3108325" y="1571625"/>
          <p14:tracePt t="10771" x="3100388" y="1563688"/>
          <p14:tracePt t="10830" x="3100388" y="1557338"/>
          <p14:tracePt t="10838" x="3108325" y="1550988"/>
          <p14:tracePt t="10843" x="3114675" y="1550988"/>
          <p14:tracePt t="10846" x="3127375" y="1544638"/>
          <p14:tracePt t="10850" x="3140075" y="1544638"/>
          <p14:tracePt t="10854" x="3160713" y="1538288"/>
          <p14:tracePt t="10858" x="3173413" y="1538288"/>
          <p14:tracePt t="10863" x="3194050" y="1538288"/>
          <p14:tracePt t="10867" x="3213100" y="1538288"/>
          <p14:tracePt t="10871" x="3227388" y="1538288"/>
          <p14:tracePt t="10874" x="3246438" y="1538288"/>
          <p14:tracePt t="10879" x="3260725" y="1538288"/>
          <p14:tracePt t="10882" x="3286125" y="1538288"/>
          <p14:tracePt t="10887" x="3292475" y="1538288"/>
          <p14:tracePt t="10890" x="3306763" y="1538288"/>
          <p14:tracePt t="10897" x="3319463" y="1538288"/>
          <p14:tracePt t="10900" x="3325813" y="1538288"/>
          <p14:tracePt t="10905" x="3332163" y="1538288"/>
          <p14:tracePt t="10911" x="3340100" y="1538288"/>
          <p14:tracePt t="10938" x="3346450" y="1538288"/>
          <p14:tracePt t="10979" x="3340100" y="1538288"/>
          <p14:tracePt t="10983" x="3332163" y="1538288"/>
          <p14:tracePt t="10987" x="3319463" y="1538288"/>
          <p14:tracePt t="10991" x="3306763" y="1538288"/>
          <p14:tracePt t="10995" x="3300413" y="1538288"/>
          <p14:tracePt t="10999" x="3292475" y="1538288"/>
          <p14:tracePt t="11004" x="3279775" y="1538288"/>
          <p14:tracePt t="11007" x="3273425" y="1538288"/>
          <p14:tracePt t="11011" x="3267075" y="1538288"/>
          <p14:tracePt t="11015" x="3252788" y="1538288"/>
          <p14:tracePt t="11020" x="3246438" y="1538288"/>
          <p14:tracePt t="11027" x="3233738" y="1538288"/>
          <p14:tracePt t="11031" x="3227388" y="1538288"/>
          <p14:tracePt t="11038" x="3221038" y="1538288"/>
          <p14:tracePt t="11047" x="3213100" y="1538288"/>
          <p14:tracePt t="11168" x="3221038" y="1544638"/>
          <p14:tracePt t="11170" x="3227388" y="1550988"/>
          <p14:tracePt t="11174" x="3233738" y="1557338"/>
          <p14:tracePt t="11188" x="3240088" y="1557338"/>
          <p14:tracePt t="11199" x="3246438" y="1557338"/>
          <p14:tracePt t="11214" x="3252788" y="1557338"/>
          <p14:tracePt t="11235" x="3260725" y="1557338"/>
          <p14:tracePt t="11238" x="3267075" y="1557338"/>
          <p14:tracePt t="11246" x="3273425" y="1563688"/>
          <p14:tracePt t="11288" x="3279775" y="1571625"/>
          <p14:tracePt t="11291" x="3286125" y="1571625"/>
          <p14:tracePt t="11299" x="3300413" y="1571625"/>
          <p14:tracePt t="11304" x="3306763" y="1571625"/>
          <p14:tracePt t="11307" x="3319463" y="1571625"/>
          <p14:tracePt t="11311" x="3325813" y="1571625"/>
          <p14:tracePt t="11315" x="3332163" y="1571625"/>
          <p14:tracePt t="11321" x="3346450" y="1571625"/>
          <p14:tracePt t="11322" x="3359150" y="1571625"/>
          <p14:tracePt t="11326" x="3373438" y="1571625"/>
          <p14:tracePt t="11331" x="3386138" y="1571625"/>
          <p14:tracePt t="11337" x="3398838" y="1571625"/>
          <p14:tracePt t="11339" x="3419475" y="1571625"/>
          <p14:tracePt t="11342" x="3432175" y="1571625"/>
          <p14:tracePt t="11347" x="3452813" y="1571625"/>
          <p14:tracePt t="11352" x="3465513" y="1571625"/>
          <p14:tracePt t="11354" x="3484563" y="1571625"/>
          <p14:tracePt t="11358" x="3511550" y="1571625"/>
          <p14:tracePt t="11362" x="3525838" y="1571625"/>
          <p14:tracePt t="11367" x="3532188" y="1571625"/>
          <p14:tracePt t="11371" x="3557588" y="1571625"/>
          <p14:tracePt t="11374" x="3571875" y="1571625"/>
          <p14:tracePt t="11379" x="3590925" y="1571625"/>
          <p14:tracePt t="11382" x="3605213" y="1571625"/>
          <p14:tracePt t="11387" x="3617913" y="1571625"/>
          <p14:tracePt t="11395" x="3630613" y="1571625"/>
          <p14:tracePt t="11399" x="3636963" y="1571625"/>
          <p14:tracePt t="11403" x="3651250" y="1571625"/>
          <p14:tracePt t="11407" x="3657600" y="1571625"/>
          <p14:tracePt t="11410" x="3663950" y="1577975"/>
          <p14:tracePt t="11414" x="3663950" y="1584325"/>
          <p14:tracePt t="11423" x="3670300" y="1590675"/>
          <p14:tracePt t="11568" x="3678238" y="1590675"/>
          <p14:tracePt t="11575" x="3684588" y="1590675"/>
          <p14:tracePt t="11948" x="3690938" y="1597025"/>
          <p14:tracePt t="11954" x="3697288" y="1597025"/>
          <p14:tracePt t="11960" x="3703638" y="1597025"/>
          <p14:tracePt t="11983" x="3709988" y="1603375"/>
          <p14:tracePt t="11999" x="3717925" y="1611313"/>
          <p14:tracePt t="12015" x="3724275" y="1611313"/>
          <p14:tracePt t="12020" x="3730625" y="1611313"/>
          <p14:tracePt t="12022" x="3736975" y="1611313"/>
          <p14:tracePt t="12027" x="3743325" y="1611313"/>
          <p14:tracePt t="12031" x="3743325" y="1617663"/>
          <p14:tracePt t="12036" x="3749675" y="1624013"/>
          <p14:tracePt t="12038" x="3763963" y="1630363"/>
          <p14:tracePt t="12042" x="3770313" y="1630363"/>
          <p14:tracePt t="12046" x="3776663" y="1636713"/>
          <p14:tracePt t="12053" x="3783013" y="1636713"/>
          <p14:tracePt t="12058" x="3789363" y="1636713"/>
          <p14:tracePt t="12066" x="3789363" y="1643063"/>
          <p14:tracePt t="12071" x="3797300" y="1651000"/>
          <p14:tracePt t="12079" x="3803650" y="1657350"/>
          <p14:tracePt t="12103" x="3810000" y="1657350"/>
          <p14:tracePt t="12167" x="3816350" y="1663700"/>
          <p14:tracePt t="12998" x="3810000" y="1663700"/>
          <p14:tracePt t="13006" x="3803650" y="1663700"/>
          <p14:tracePt t="13057" x="3797300" y="1663700"/>
          <p14:tracePt t="13105" x="3789363" y="1663700"/>
          <p14:tracePt t="13122" x="3783013" y="1663700"/>
          <p14:tracePt t="13138" x="3776663" y="1663700"/>
          <p14:tracePt t="13146" x="3770313" y="1663700"/>
          <p14:tracePt t="13157" x="3763963" y="1663700"/>
          <p14:tracePt t="13241" x="3757613" y="1663700"/>
          <p14:tracePt t="13253" x="3749675" y="1663700"/>
          <p14:tracePt t="13265" x="3743325" y="1663700"/>
          <p14:tracePt t="13273" x="3743325" y="1670050"/>
          <p14:tracePt t="13277" x="3736975" y="1670050"/>
          <p14:tracePt t="13287" x="3736975" y="1676400"/>
          <p14:tracePt t="13288" x="3730625" y="1676400"/>
          <p14:tracePt t="13329" x="3724275" y="1676400"/>
          <p14:tracePt t="13333" x="3717925" y="1676400"/>
          <p14:tracePt t="13341" x="3717925" y="1684338"/>
          <p14:tracePt t="13369" x="3717925" y="1690688"/>
          <p14:tracePt t="13372" x="3709988" y="1690688"/>
          <p14:tracePt t="13380" x="3709988" y="1697038"/>
          <p14:tracePt t="13385" x="3703638" y="1703388"/>
          <p14:tracePt t="13396" x="3697288" y="1709738"/>
          <p14:tracePt t="13403" x="3697288" y="1716088"/>
          <p14:tracePt t="13409" x="3690938" y="1716088"/>
          <p14:tracePt t="13417" x="3690938" y="1724025"/>
          <p14:tracePt t="13421" x="3684588" y="1724025"/>
          <p14:tracePt t="13424" x="3684588" y="1730375"/>
          <p14:tracePt t="13428" x="3678238" y="1736725"/>
          <p14:tracePt t="13433" x="3678238" y="1743075"/>
          <p14:tracePt t="13438" x="3663950" y="1749425"/>
          <p14:tracePt t="13440" x="3657600" y="1749425"/>
          <p14:tracePt t="13446" x="3651250" y="1755775"/>
          <p14:tracePt t="13450" x="3644900" y="1755775"/>
          <p14:tracePt t="13457" x="3636963" y="1770063"/>
          <p14:tracePt t="13460" x="3636963" y="1776413"/>
          <p14:tracePt t="13466" x="3630613" y="1776413"/>
          <p14:tracePt t="13471" x="3630613" y="1782763"/>
          <p14:tracePt t="13474" x="3624263" y="1782763"/>
          <p14:tracePt t="13475" x="3624263" y="1789113"/>
          <p14:tracePt t="13480" x="3617913" y="1795463"/>
          <p14:tracePt t="13489" x="3611563" y="1795463"/>
          <p14:tracePt t="13493" x="3611563" y="1803400"/>
          <p14:tracePt t="13497" x="3611563" y="1809750"/>
          <p14:tracePt t="13504" x="3611563" y="1816100"/>
          <p14:tracePt t="13509" x="3611563" y="1822450"/>
          <p14:tracePt t="13512" x="3611563" y="1828800"/>
          <p14:tracePt t="13517" x="3611563" y="1836738"/>
          <p14:tracePt t="13529" x="3611563" y="1843088"/>
          <p14:tracePt t="13537" x="3611563" y="1849438"/>
          <p14:tracePt t="13541" x="3611563" y="1855788"/>
          <p14:tracePt t="13545" x="3611563" y="1862138"/>
          <p14:tracePt t="13549" x="3611563" y="1868488"/>
          <p14:tracePt t="13553" x="3611563" y="1876425"/>
          <p14:tracePt t="13557" x="3611563" y="1895475"/>
          <p14:tracePt t="13561" x="3611563" y="1901825"/>
          <p14:tracePt t="13564" x="3617913" y="1916113"/>
          <p14:tracePt t="13570" x="3624263" y="1941513"/>
          <p14:tracePt t="13572" x="3630613" y="1955800"/>
          <p14:tracePt t="13576" x="3636963" y="1974850"/>
          <p14:tracePt t="13580" x="3636963" y="1995488"/>
          <p14:tracePt t="13586" x="3644900" y="2020888"/>
          <p14:tracePt t="13588" x="3644900" y="2035175"/>
          <p14:tracePt t="13592" x="3644900" y="2054225"/>
          <p14:tracePt t="13596" x="3657600" y="2068513"/>
          <p14:tracePt t="13602" x="3657600" y="2081213"/>
          <p14:tracePt t="13604" x="3657600" y="2093913"/>
          <p14:tracePt t="13610" x="3657600" y="2101850"/>
          <p14:tracePt t="13618" x="3657600" y="2114550"/>
          <p14:tracePt t="13622" x="3657600" y="2120900"/>
          <p14:tracePt t="13625" x="3657600" y="2127250"/>
          <p14:tracePt t="13628" x="3657600" y="2133600"/>
          <p14:tracePt t="13633" x="3657600" y="2141538"/>
          <p14:tracePt t="13653" x="3657600" y="2147888"/>
          <p14:tracePt t="13677" x="3657600" y="2154238"/>
          <p14:tracePt t="13686" x="3657600" y="2160588"/>
          <p14:tracePt t="13702" x="3657600" y="2166938"/>
          <p14:tracePt t="13724" x="3657600" y="2173288"/>
          <p14:tracePt t="13729" x="3657600" y="2181225"/>
          <p14:tracePt t="13753" x="3657600" y="2187575"/>
          <p14:tracePt t="13760" x="3657600" y="2193925"/>
          <p14:tracePt t="13773" x="3657600" y="2200275"/>
          <p14:tracePt t="13802" x="3657600" y="2206625"/>
          <p14:tracePt t="13808" x="3657600" y="2214563"/>
          <p14:tracePt t="13866" x="3657600" y="2220913"/>
          <p14:tracePt t="13878" x="3657600" y="2227263"/>
          <p14:tracePt t="13889" x="3657600" y="2233613"/>
          <p14:tracePt t="13905" x="3657600" y="2239963"/>
          <p14:tracePt t="13913" x="3657600" y="2246313"/>
          <p14:tracePt t="13920" x="3657600" y="2254250"/>
          <p14:tracePt t="13925" x="3657600" y="2260600"/>
          <p14:tracePt t="13937" x="3657600" y="2266950"/>
          <p14:tracePt t="13940" x="3657600" y="2273300"/>
          <p14:tracePt t="13945" x="3657600" y="2279650"/>
          <p14:tracePt t="13948" x="3663950" y="2286000"/>
          <p14:tracePt t="13953" x="3663950" y="2293938"/>
          <p14:tracePt t="13956" x="3670300" y="2293938"/>
          <p14:tracePt t="13961" x="3670300" y="2300288"/>
          <p14:tracePt t="13965" x="3678238" y="2306638"/>
          <p14:tracePt t="13970" x="3684588" y="2312988"/>
          <p14:tracePt t="13972" x="3684588" y="2319338"/>
          <p14:tracePt t="13977" x="3690938" y="2327275"/>
          <p14:tracePt t="13981" x="3697288" y="2339975"/>
          <p14:tracePt t="13989" x="3697288" y="2346325"/>
          <p14:tracePt t="13993" x="3703638" y="2352675"/>
          <p14:tracePt t="13997" x="3709988" y="2359025"/>
          <p14:tracePt t="14001" x="3709988" y="2366963"/>
          <p14:tracePt t="14004" x="3717925" y="2373313"/>
          <p14:tracePt t="14008" x="3717925" y="2379663"/>
          <p14:tracePt t="14013" x="3724275" y="2379663"/>
          <p14:tracePt t="14018" x="3724275" y="2386013"/>
          <p14:tracePt t="14020" x="3730625" y="2392363"/>
          <p14:tracePt t="14029" x="3736975" y="2398713"/>
          <p14:tracePt t="14032" x="3736975" y="2406650"/>
          <p14:tracePt t="14040" x="3736975" y="2413000"/>
          <p14:tracePt t="14044" x="3736975" y="2419350"/>
          <p14:tracePt t="14060" x="3743325" y="2425700"/>
          <p14:tracePt t="14069" x="3749675" y="2432050"/>
          <p14:tracePt t="14072" x="3749675" y="2438400"/>
          <p14:tracePt t="14077" x="3757613" y="2446338"/>
          <p14:tracePt t="14087" x="3757613" y="2452688"/>
          <p14:tracePt t="14097" x="3757613" y="2459038"/>
          <p14:tracePt t="14101" x="3763963" y="2459038"/>
          <p14:tracePt t="14109" x="3770313" y="2465388"/>
          <p14:tracePt t="14117" x="3770313" y="2471738"/>
          <p14:tracePt t="14120" x="3770313" y="2479675"/>
          <p14:tracePt t="14124" x="3770313" y="2486025"/>
          <p14:tracePt t="14129" x="3770313" y="2492375"/>
          <p14:tracePt t="14132" x="3770313" y="2498725"/>
          <p14:tracePt t="14145" x="3770313" y="2505075"/>
          <p14:tracePt t="14149" x="3770313" y="2511425"/>
          <p14:tracePt t="14156" x="3776663" y="2519363"/>
          <p14:tracePt t="14161" x="3776663" y="2525713"/>
          <p14:tracePt t="14170" x="3776663" y="2532063"/>
          <p14:tracePt t="14185" x="3776663" y="2538413"/>
          <p14:tracePt t="14189" x="3776663" y="2544763"/>
          <p14:tracePt t="14197" x="3776663" y="2551113"/>
          <p14:tracePt t="14212" x="3776663" y="2559050"/>
          <p14:tracePt t="14228" x="3776663" y="2565400"/>
          <p14:tracePt t="14237" x="3776663" y="2571750"/>
          <p14:tracePt t="14277" x="3776663" y="2578100"/>
          <p14:tracePt t="14285" x="3776663" y="2584450"/>
          <p14:tracePt t="14324" x="3776663" y="2592388"/>
          <p14:tracePt t="14337" x="3770313" y="2598738"/>
          <p14:tracePt t="14349" x="3770313" y="2605088"/>
          <p14:tracePt t="14357" x="3763963" y="2605088"/>
          <p14:tracePt t="14364" x="3757613" y="2611438"/>
          <p14:tracePt t="14409" x="3749675" y="2611438"/>
          <p14:tracePt t="14421" x="3749675" y="2617788"/>
          <p14:tracePt t="14433" x="3743325" y="2617788"/>
          <p14:tracePt t="14445" x="3743325" y="2624138"/>
          <p14:tracePt t="14453" x="3736975" y="2624138"/>
          <p14:tracePt t="14461" x="3736975" y="2632075"/>
          <p14:tracePt t="14470" x="3730625" y="2632075"/>
          <p14:tracePt t="14489" x="3724275" y="2632075"/>
          <p14:tracePt t="14626" x="3717925" y="2632075"/>
          <p14:tracePt t="14633" x="3709988" y="2632075"/>
          <p14:tracePt t="14766" x="3703638" y="2632075"/>
          <p14:tracePt t="14813" x="3697288" y="2632075"/>
          <p14:tracePt t="14869" x="3690938" y="2632075"/>
          <p14:tracePt t="14893" x="3684588" y="2632075"/>
          <p14:tracePt t="14902" x="3678238" y="2632075"/>
          <p14:tracePt t="14905" x="3670300" y="2632075"/>
          <p14:tracePt t="14909" x="3670300" y="2638425"/>
          <p14:tracePt t="14945" x="3663950" y="2638425"/>
          <p14:tracePt t="14957" x="3663950" y="2644775"/>
          <p14:tracePt t="15026" x="3657600" y="2644775"/>
          <p14:tracePt t="15037" x="3651250" y="2644775"/>
          <p14:tracePt t="15044" x="3644900" y="2644775"/>
          <p14:tracePt t="15085" x="3636963" y="2644775"/>
          <p14:tracePt t="15097" x="3630613" y="2644775"/>
          <p14:tracePt t="15101" x="3624263" y="2644775"/>
          <p14:tracePt t="15318" x="3617913" y="2644775"/>
          <p14:tracePt t="15766" x="3617913" y="2638425"/>
          <p14:tracePt t="16442" x="3617913" y="2632075"/>
          <p14:tracePt t="16478" x="3624263" y="2632075"/>
          <p14:tracePt t="16506" x="3630613" y="2632075"/>
          <p14:tracePt t="16511" x="3636963" y="2632075"/>
          <p14:tracePt t="16518" x="3644900" y="2632075"/>
          <p14:tracePt t="16536" x="3651250" y="2632075"/>
          <p14:tracePt t="16565" x="3657600" y="2632075"/>
          <p14:tracePt t="16942" x="3663950" y="2638425"/>
          <p14:tracePt t="17254" x="3663950" y="2644775"/>
          <p14:tracePt t="17262" x="3663950" y="2651125"/>
          <p14:tracePt t="17266" x="3663950" y="2657475"/>
          <p14:tracePt t="17270" x="3663950" y="2663825"/>
          <p14:tracePt t="17273" x="3663950" y="2684463"/>
          <p14:tracePt t="17276" x="3670300" y="2697163"/>
          <p14:tracePt t="17280" x="3678238" y="2717800"/>
          <p14:tracePt t="17286" x="3690938" y="2744788"/>
          <p14:tracePt t="17288" x="3697288" y="2763838"/>
          <p14:tracePt t="17292" x="3703638" y="2797175"/>
          <p14:tracePt t="17297" x="3717925" y="2816225"/>
          <p14:tracePt t="17301" x="3724275" y="2849563"/>
          <p14:tracePt t="17303" x="3730625" y="2876550"/>
          <p14:tracePt t="17308" x="3730625" y="2897188"/>
          <p14:tracePt t="17313" x="3736975" y="2928938"/>
          <p14:tracePt t="17317" x="3736975" y="2949575"/>
          <p14:tracePt t="17320" x="3736975" y="2982913"/>
          <p14:tracePt t="17325" x="3736975" y="3001963"/>
          <p14:tracePt t="17329" x="3736975" y="3022600"/>
          <p14:tracePt t="17334" x="3736975" y="3035300"/>
          <p14:tracePt t="17336" x="3736975" y="3049588"/>
          <p14:tracePt t="17340" x="3736975" y="3062288"/>
          <p14:tracePt t="17346" x="3736975" y="3074988"/>
          <p14:tracePt t="17350" x="3736975" y="3089275"/>
          <p14:tracePt t="17354" x="3736975" y="3095625"/>
          <p14:tracePt t="17361" x="3736975" y="3101975"/>
          <p14:tracePt t="17365" x="3736975" y="3108325"/>
          <p14:tracePt t="17373" x="3736975" y="3114675"/>
          <p14:tracePt t="17388" x="3736975" y="3122613"/>
          <p14:tracePt t="17457" x="3736975" y="3128963"/>
          <p14:tracePt t="17465" x="3736975" y="3135313"/>
          <p14:tracePt t="17558" x="3730625" y="3135313"/>
          <p14:tracePt t="17570" x="3724275" y="3135313"/>
          <p14:tracePt t="17578" x="3717925" y="3135313"/>
          <p14:tracePt t="17585" x="3709988" y="3135313"/>
          <p14:tracePt t="17593" x="3703638" y="3135313"/>
          <p14:tracePt t="17609" x="3697288" y="3135313"/>
          <p14:tracePt t="17613" x="3690938" y="3135313"/>
          <p14:tracePt t="17620" x="3684588" y="3135313"/>
          <p14:tracePt t="17629" x="3678238" y="3135313"/>
          <p14:tracePt t="17635" x="3670300" y="3135313"/>
          <p14:tracePt t="17641" x="3670300" y="3128963"/>
          <p14:tracePt t="17645" x="3663950" y="3128963"/>
          <p14:tracePt t="17661" x="3657600" y="3122613"/>
          <p14:tracePt t="17676" x="3651250" y="3122613"/>
          <p14:tracePt t="17685" x="3644900" y="3122613"/>
          <p14:tracePt t="17692" x="3636963" y="3122613"/>
          <p14:tracePt t="17733" x="3630613" y="3114675"/>
          <p14:tracePt t="17740" x="3630613" y="3108325"/>
          <p14:tracePt t="17765" x="3624263" y="3108325"/>
          <p14:tracePt t="18578" x="3617913" y="3108325"/>
          <p14:tracePt t="18584" x="3611563" y="3108325"/>
          <p14:tracePt t="20386" x="3605213" y="3101975"/>
          <p14:tracePt t="20426" x="3597275" y="3101975"/>
          <p14:tracePt t="20434" x="3590925" y="3101975"/>
          <p14:tracePt t="20441" x="3584575" y="3095625"/>
          <p14:tracePt t="20449" x="3578225" y="3095625"/>
          <p14:tracePt t="20473" x="3571875" y="3095625"/>
          <p14:tracePt t="20505" x="3565525" y="3095625"/>
          <p14:tracePt t="20513" x="3557588" y="3095625"/>
          <p14:tracePt t="20536" x="3551238" y="3095625"/>
          <p14:tracePt t="20565" x="3544888" y="3095625"/>
          <p14:tracePt t="20569" x="3538538" y="3095625"/>
          <p14:tracePt t="20597" x="3532188" y="3095625"/>
          <p14:tracePt t="20601" x="3532188" y="3101975"/>
          <p14:tracePt t="20608" x="3525838" y="3108325"/>
          <p14:tracePt t="20613" x="3517900" y="3108325"/>
          <p14:tracePt t="20618" x="3517900" y="3114675"/>
          <p14:tracePt t="20629" x="3517900" y="3122613"/>
          <p14:tracePt t="20634" x="3517900" y="3128963"/>
          <p14:tracePt t="20640" x="3517900" y="3135313"/>
          <p14:tracePt t="20645" x="3511550" y="3135313"/>
          <p14:tracePt t="20651" x="3511550" y="3141663"/>
          <p14:tracePt t="20653" x="3511550" y="3148013"/>
          <p14:tracePt t="20657" x="3511550" y="3154363"/>
          <p14:tracePt t="20661" x="3511550" y="3162300"/>
          <p14:tracePt t="20665" x="3511550" y="3168650"/>
          <p14:tracePt t="20668" x="3505200" y="3175000"/>
          <p14:tracePt t="20678" x="3505200" y="3181350"/>
          <p14:tracePt t="20682" x="3505200" y="3187700"/>
          <p14:tracePt t="20686" x="3505200" y="3194050"/>
          <p14:tracePt t="20689" x="3505200" y="3201988"/>
          <p14:tracePt t="20693" x="3505200" y="3214688"/>
          <p14:tracePt t="20701" x="3505200" y="3221038"/>
          <p14:tracePt t="20709" x="3505200" y="3227388"/>
          <p14:tracePt t="20713" x="3505200" y="3235325"/>
          <p14:tracePt t="20721" x="3505200" y="3241675"/>
          <p14:tracePt t="20724" x="3505200" y="3248025"/>
          <p14:tracePt t="20733" x="3505200" y="3254375"/>
          <p14:tracePt t="20741" x="3505200" y="3260725"/>
          <p14:tracePt t="20751" x="3505200" y="3267075"/>
          <p14:tracePt t="20757" x="3505200" y="3275013"/>
          <p14:tracePt t="20761" x="3505200" y="3281363"/>
          <p14:tracePt t="20768" x="3505200" y="3287713"/>
          <p14:tracePt t="20772" x="3505200" y="3294063"/>
          <p14:tracePt t="20789" x="3505200" y="3300413"/>
          <p14:tracePt t="20801" x="3505200" y="3306763"/>
          <p14:tracePt t="20817" x="3505200" y="3314700"/>
          <p14:tracePt t="20824" x="3505200" y="3321050"/>
          <p14:tracePt t="20837" x="3505200" y="3327400"/>
          <p14:tracePt t="20850" x="3511550" y="3333750"/>
          <p14:tracePt t="20889" x="3511550" y="3340100"/>
          <p14:tracePt t="20897" x="3511550" y="3348038"/>
          <p14:tracePt t="20899" x="3511550" y="3354388"/>
          <p14:tracePt t="20905" x="3511550" y="3360738"/>
          <p14:tracePt t="20907" x="3511550" y="3367088"/>
          <p14:tracePt t="20911" x="3511550" y="3373438"/>
          <p14:tracePt t="20918" x="3511550" y="3379788"/>
          <p14:tracePt t="20923" x="3511550" y="3387725"/>
          <p14:tracePt t="20927" x="3511550" y="3394075"/>
          <p14:tracePt t="20932" x="3511550" y="3400425"/>
          <p14:tracePt t="20939" x="3511550" y="3406775"/>
          <p14:tracePt t="20947" x="3511550" y="3413125"/>
          <p14:tracePt t="20955" x="3511550" y="3419475"/>
          <p14:tracePt t="20963" x="3511550" y="3427413"/>
          <p14:tracePt t="20967" x="3505200" y="3433763"/>
          <p14:tracePt t="20970" x="3505200" y="3440113"/>
          <p14:tracePt t="20975" x="3498850" y="3440113"/>
          <p14:tracePt t="20978" x="3492500" y="3446463"/>
          <p14:tracePt t="20990" x="3484563" y="3446463"/>
          <p14:tracePt t="20994" x="3478213" y="3446463"/>
          <p14:tracePt t="21000" x="3478213" y="3452813"/>
          <p14:tracePt t="21002" x="3471863" y="3459163"/>
          <p14:tracePt t="21006" x="3465513" y="3467100"/>
          <p14:tracePt t="21010" x="3459163" y="3473450"/>
          <p14:tracePt t="21016" x="3452813" y="3473450"/>
          <p14:tracePt t="21018" x="3444875" y="3479800"/>
          <p14:tracePt t="21027" x="3438525" y="3486150"/>
          <p14:tracePt t="21034" x="3432175" y="3486150"/>
          <p14:tracePt t="21042" x="3425825" y="3486150"/>
          <p14:tracePt t="21046" x="3419475" y="3492500"/>
          <p14:tracePt t="21054" x="3413125" y="3500438"/>
          <p14:tracePt t="21063" x="3413125" y="3506788"/>
          <p14:tracePt t="21067" x="3405188" y="3506788"/>
          <p14:tracePt t="21071" x="3398838" y="3513138"/>
          <p14:tracePt t="21079" x="3398838" y="3519488"/>
          <p14:tracePt t="21084" x="3392488" y="3519488"/>
          <p14:tracePt t="21086" x="3386138" y="3525838"/>
          <p14:tracePt t="21090" x="3379788" y="3525838"/>
          <p14:tracePt t="21094" x="3365500" y="3525838"/>
          <p14:tracePt t="21100" x="3359150" y="3532188"/>
          <p14:tracePt t="21103" x="3346450" y="3546475"/>
          <p14:tracePt t="21107" x="3340100" y="3552825"/>
          <p14:tracePt t="21110" x="3332163" y="3559175"/>
          <p14:tracePt t="21116" x="3319463" y="3565525"/>
          <p14:tracePt t="21118" x="3306763" y="3571875"/>
          <p14:tracePt t="21122" x="3286125" y="3579813"/>
          <p14:tracePt t="21127" x="3273425" y="3586163"/>
          <p14:tracePt t="21131" x="3260725" y="3586163"/>
          <p14:tracePt t="21134" x="3246438" y="3592513"/>
          <p14:tracePt t="21138" x="3246438" y="3598863"/>
          <p14:tracePt t="21142" x="3233738" y="3598863"/>
          <p14:tracePt t="21146" x="3227388" y="3605213"/>
          <p14:tracePt t="21151" x="3213100" y="3613150"/>
          <p14:tracePt t="21154" x="3200400" y="3619500"/>
          <p14:tracePt t="21169" x="3167063" y="3625850"/>
          <p14:tracePt t="21171" x="3154363" y="3632200"/>
          <p14:tracePt t="21174" x="3133725" y="3638550"/>
          <p14:tracePt t="21179" x="3121025" y="3638550"/>
          <p14:tracePt t="21183" x="3108325" y="3644900"/>
          <p14:tracePt t="21186" x="3094038" y="3644900"/>
          <p14:tracePt t="21190" x="3074988" y="3644900"/>
          <p14:tracePt t="21194" x="3060700" y="3652838"/>
          <p14:tracePt t="21200" x="3041650" y="3652838"/>
          <p14:tracePt t="21202" x="3014663" y="3659188"/>
          <p14:tracePt t="21206" x="2995613" y="3659188"/>
          <p14:tracePt t="21210" x="2974975" y="3665538"/>
          <p14:tracePt t="21217" x="2955925" y="3665538"/>
          <p14:tracePt t="21219" x="2928938" y="3671888"/>
          <p14:tracePt t="21222" x="2908300" y="3671888"/>
          <p14:tracePt t="21227" x="2889250" y="3678238"/>
          <p14:tracePt t="21231" x="2855913" y="3684588"/>
          <p14:tracePt t="21234" x="2835275" y="3684588"/>
          <p14:tracePt t="21238" x="2795588" y="3684588"/>
          <p14:tracePt t="21242" x="2770188" y="3684588"/>
          <p14:tracePt t="21246" x="2730500" y="3684588"/>
          <p14:tracePt t="21251" x="2682875" y="3684588"/>
          <p14:tracePt t="21254" x="2657475" y="3684588"/>
          <p14:tracePt t="21259" x="2636838" y="3698875"/>
          <p14:tracePt t="21263" x="2603500" y="3705225"/>
          <p14:tracePt t="21267" x="2578100" y="3705225"/>
          <p14:tracePt t="21271" x="2551113" y="3711575"/>
          <p14:tracePt t="21274" x="2524125" y="3711575"/>
          <p14:tracePt t="21279" x="2505075" y="3711575"/>
          <p14:tracePt t="21283" x="2478088" y="3711575"/>
          <p14:tracePt t="21286" x="2459038" y="3711575"/>
          <p14:tracePt t="21291" x="2438400" y="3711575"/>
          <p14:tracePt t="21294" x="2425700" y="3711575"/>
          <p14:tracePt t="21300" x="2411413" y="3711575"/>
          <p14:tracePt t="21302" x="2398713" y="3711575"/>
          <p14:tracePt t="21307" x="2386013" y="3711575"/>
          <p14:tracePt t="21311" x="2365375" y="3711575"/>
          <p14:tracePt t="21316" x="2352675" y="3711575"/>
          <p14:tracePt t="21318" x="2332038" y="3711575"/>
          <p14:tracePt t="21323" x="2319338" y="3711575"/>
          <p14:tracePt t="21326" x="2306638" y="3711575"/>
          <p14:tracePt t="21331" x="2292350" y="3711575"/>
          <p14:tracePt t="21334" x="2279650" y="3711575"/>
          <p14:tracePt t="21339" x="2265363" y="3711575"/>
          <p14:tracePt t="21347" x="2252663" y="3711575"/>
          <p14:tracePt t="21351" x="2239963" y="3711575"/>
          <p14:tracePt t="21354" x="2233613" y="3711575"/>
          <p14:tracePt t="21359" x="2219325" y="3711575"/>
          <p14:tracePt t="21362" x="2212975" y="3711575"/>
          <p14:tracePt t="21367" x="2200275" y="3711575"/>
          <p14:tracePt t="21374" x="2185988" y="3711575"/>
          <p14:tracePt t="21378" x="2179638" y="3711575"/>
          <p14:tracePt t="21383" x="2166938" y="3717925"/>
          <p14:tracePt t="21387" x="2160588" y="3717925"/>
          <p14:tracePt t="21390" x="2146300" y="3717925"/>
          <p14:tracePt t="21394" x="2146300" y="3724275"/>
          <p14:tracePt t="21400" x="2133600" y="3724275"/>
          <p14:tracePt t="21402" x="2127250" y="3724275"/>
          <p14:tracePt t="21406" x="2112963" y="3724275"/>
          <p14:tracePt t="21410" x="2106613" y="3724275"/>
          <p14:tracePt t="21417" x="2100263" y="3724275"/>
          <p14:tracePt t="21418" x="2093913" y="3724275"/>
          <p14:tracePt t="21427" x="2087563" y="3724275"/>
          <p14:tracePt t="21431" x="2073275" y="3724275"/>
          <p14:tracePt t="21439" x="2066925" y="3724275"/>
          <p14:tracePt t="21443" x="2054225" y="3724275"/>
          <p14:tracePt t="21446" x="2047875" y="3724275"/>
          <p14:tracePt t="21450" x="2047875" y="3732213"/>
          <p14:tracePt t="21454" x="2041525" y="3732213"/>
          <p14:tracePt t="21458" x="2033588" y="3738563"/>
          <p14:tracePt t="21467" x="2020888" y="3744913"/>
          <p14:tracePt t="21474" x="2014538" y="3744913"/>
          <p14:tracePt t="21483" x="2008188" y="3744913"/>
          <p14:tracePt t="21500" x="2001838" y="3744913"/>
          <p14:tracePt t="21518" x="1993900" y="3744913"/>
          <p14:tracePt t="21542" x="1987550" y="3744913"/>
          <p14:tracePt t="21551" x="1981200" y="3744913"/>
          <p14:tracePt t="21612" x="1974850" y="3744913"/>
          <p14:tracePt t="21634" x="1968500" y="3744913"/>
          <p14:tracePt t="21643" x="1960563" y="3744913"/>
          <p14:tracePt t="22172" x="1954213" y="3744913"/>
          <p14:tracePt t="22187" x="1954213" y="3738563"/>
          <p14:tracePt t="22203" x="1960563" y="3738563"/>
          <p14:tracePt t="22211" x="1968500" y="3732213"/>
          <p14:tracePt t="22215" x="1974850" y="3732213"/>
          <p14:tracePt t="22220" x="1981200" y="3732213"/>
          <p14:tracePt t="22223" x="1987550" y="3732213"/>
          <p14:tracePt t="22227" x="1993900" y="3732213"/>
          <p14:tracePt t="22235" x="2001838" y="3732213"/>
          <p14:tracePt t="22239" x="2008188" y="3724275"/>
          <p14:tracePt t="22243" x="2014538" y="3724275"/>
          <p14:tracePt t="22247" x="2020888" y="3717925"/>
          <p14:tracePt t="22255" x="2027238" y="3717925"/>
          <p14:tracePt t="22263" x="2033588" y="3717925"/>
          <p14:tracePt t="22274" x="2041525" y="3711575"/>
          <p14:tracePt t="22291" x="2047875" y="3711575"/>
          <p14:tracePt t="22299" x="2054225" y="3705225"/>
          <p14:tracePt t="22303" x="2060575" y="3705225"/>
          <p14:tracePt t="22307" x="2066925" y="3698875"/>
          <p14:tracePt t="22316" x="2073275" y="3698875"/>
          <p14:tracePt t="22327" x="2081213" y="3698875"/>
          <p14:tracePt t="22333" x="2087563" y="3698875"/>
          <p14:tracePt t="22334" x="2093913" y="3698875"/>
          <p14:tracePt t="22339" x="2106613" y="3698875"/>
          <p14:tracePt t="22343" x="2112963" y="3698875"/>
          <p14:tracePt t="22347" x="2120900" y="3698875"/>
          <p14:tracePt t="22351" x="2120900" y="3692525"/>
          <p14:tracePt t="22355" x="2133600" y="3692525"/>
          <p14:tracePt t="22358" x="2139950" y="3684588"/>
          <p14:tracePt t="22363" x="2154238" y="3678238"/>
          <p14:tracePt t="22367" x="2160588" y="3678238"/>
          <p14:tracePt t="22371" x="2173288" y="3678238"/>
          <p14:tracePt t="22375" x="2185988" y="3671888"/>
          <p14:tracePt t="22379" x="2206625" y="3671888"/>
          <p14:tracePt t="22384" x="2219325" y="3665538"/>
          <p14:tracePt t="22387" x="2239963" y="3659188"/>
          <p14:tracePt t="22392" x="2252663" y="3659188"/>
          <p14:tracePt t="22395" x="2273300" y="3659188"/>
          <p14:tracePt t="22400" x="2286000" y="3659188"/>
          <p14:tracePt t="22403" x="2306638" y="3659188"/>
          <p14:tracePt t="22407" x="2319338" y="3659188"/>
          <p14:tracePt t="22410" x="2332038" y="3659188"/>
          <p14:tracePt t="22418" x="2359025" y="3659188"/>
          <p14:tracePt t="22422" x="2371725" y="3659188"/>
          <p14:tracePt t="22426" x="2378075" y="3659188"/>
          <p14:tracePt t="22431" x="2386013" y="3659188"/>
          <p14:tracePt t="22434" x="2392363" y="3659188"/>
          <p14:tracePt t="22491" x="2398713" y="3659188"/>
          <p14:tracePt t="22499" x="2405063" y="3659188"/>
          <p14:tracePt t="22527" x="2411413" y="3659188"/>
          <p14:tracePt t="22532" x="2417763" y="3659188"/>
          <p14:tracePt t="22539" x="2425700" y="3659188"/>
          <p14:tracePt t="22551" x="2432050" y="3659188"/>
          <p14:tracePt t="22567" x="2438400" y="3659188"/>
          <p14:tracePt t="22575" x="2444750" y="3659188"/>
          <p14:tracePt t="22591" x="2451100" y="3659188"/>
          <p14:tracePt t="22595" x="2459038" y="3665538"/>
          <p14:tracePt t="22606" x="2465388" y="3665538"/>
          <p14:tracePt t="22618" x="2471738" y="3665538"/>
          <p14:tracePt t="22627" x="2471738" y="3671888"/>
          <p14:tracePt t="22634" x="2478088" y="3671888"/>
          <p14:tracePt t="22639" x="2484438" y="3671888"/>
          <p14:tracePt t="22647" x="2490788" y="3671888"/>
          <p14:tracePt t="22654" x="2498725" y="3671888"/>
          <p14:tracePt t="22667" x="2505075" y="3678238"/>
          <p14:tracePt t="22683" x="2511425" y="3678238"/>
          <p14:tracePt t="22719" x="2517775" y="3678238"/>
          <p14:tracePt t="22726" x="2524125" y="3678238"/>
          <p14:tracePt t="22792" x="2530475" y="3678238"/>
          <p14:tracePt t="22901" x="2538413" y="3678238"/>
          <p14:tracePt t="22908" x="2544763" y="3678238"/>
          <p14:tracePt t="22924" x="2551113" y="3678238"/>
          <p14:tracePt t="22959" x="2557463" y="3678238"/>
          <p14:tracePt t="23007" x="2563813" y="3678238"/>
          <p14:tracePt t="23011" x="2570163" y="3678238"/>
          <p14:tracePt t="23019" x="2578100" y="3678238"/>
          <p14:tracePt t="23032" x="2584450" y="3678238"/>
          <p14:tracePt t="23040" x="2590800" y="3671888"/>
          <p14:tracePt t="23048" x="2597150" y="3671888"/>
          <p14:tracePt t="23051" x="2603500" y="3671888"/>
          <p14:tracePt t="23059" x="2611438" y="3671888"/>
          <p14:tracePt t="23063" x="2617788" y="3671888"/>
          <p14:tracePt t="23067" x="2624138" y="3671888"/>
          <p14:tracePt t="23074" x="2630488" y="3671888"/>
          <p14:tracePt t="23079" x="2636838" y="3671888"/>
          <p14:tracePt t="23083" x="2643188" y="3671888"/>
          <p14:tracePt t="23087" x="2651125" y="3671888"/>
          <p14:tracePt t="23091" x="2657475" y="3671888"/>
          <p14:tracePt t="23094" x="2663825" y="3671888"/>
          <p14:tracePt t="23100" x="2670175" y="3671888"/>
          <p14:tracePt t="23103" x="2676525" y="3665538"/>
          <p14:tracePt t="23107" x="2690813" y="3665538"/>
          <p14:tracePt t="23111" x="2697163" y="3665538"/>
          <p14:tracePt t="23116" x="2703513" y="3665538"/>
          <p14:tracePt t="23119" x="2709863" y="3665538"/>
          <p14:tracePt t="23127" x="2716213" y="3665538"/>
          <p14:tracePt t="23133" x="2722563" y="3665538"/>
          <p14:tracePt t="23134" x="2736850" y="3659188"/>
          <p14:tracePt t="23139" x="2743200" y="3659188"/>
          <p14:tracePt t="23142" x="2749550" y="3659188"/>
          <p14:tracePt t="23146" x="2763838" y="3659188"/>
          <p14:tracePt t="23168" x="2803525" y="3659188"/>
          <p14:tracePt t="23170" x="2809875" y="3659188"/>
          <p14:tracePt t="23174" x="2816225" y="3659188"/>
          <p14:tracePt t="23179" x="2822575" y="3659188"/>
          <p14:tracePt t="23184" x="2828925" y="3659188"/>
          <p14:tracePt t="23187" x="2843213" y="3652838"/>
          <p14:tracePt t="23191" x="2849563" y="3652838"/>
          <p14:tracePt t="23194" x="2862263" y="3644900"/>
          <p14:tracePt t="23200" x="2868613" y="3644900"/>
          <p14:tracePt t="23202" x="2874963" y="3644900"/>
          <p14:tracePt t="23206" x="2882900" y="3644900"/>
          <p14:tracePt t="23211" x="2895600" y="3644900"/>
          <p14:tracePt t="23216" x="2901950" y="3644900"/>
          <p14:tracePt t="23218" x="2916238" y="3644900"/>
          <p14:tracePt t="23222" x="2922588" y="3644900"/>
          <p14:tracePt t="23232" x="2935288" y="3644900"/>
          <p14:tracePt t="23234" x="2941638" y="3638550"/>
          <p14:tracePt t="23239" x="2955925" y="3638550"/>
          <p14:tracePt t="23243" x="2968625" y="3638550"/>
          <p14:tracePt t="23247" x="2981325" y="3638550"/>
          <p14:tracePt t="23251" x="2995613" y="3638550"/>
          <p14:tracePt t="23254" x="3008313" y="3638550"/>
          <p14:tracePt t="23262" x="3021013" y="3632200"/>
          <p14:tracePt t="23267" x="3027363" y="3632200"/>
          <p14:tracePt t="23270" x="3041650" y="3625850"/>
          <p14:tracePt t="23273" x="3048000" y="3625850"/>
          <p14:tracePt t="23278" x="3054350" y="3625850"/>
          <p14:tracePt t="23283" x="3068638" y="3625850"/>
          <p14:tracePt t="23291" x="3074988" y="3625850"/>
          <p14:tracePt t="23294" x="3081338" y="3625850"/>
          <p14:tracePt t="23303" x="3094038" y="3619500"/>
          <p14:tracePt t="23311" x="3100388" y="3619500"/>
          <p14:tracePt t="23315" x="3108325" y="3619500"/>
          <p14:tracePt t="23322" x="3114675" y="3619500"/>
          <p14:tracePt t="23334" x="3121025" y="3619500"/>
          <p14:tracePt t="23339" x="3127375" y="3619500"/>
          <p14:tracePt t="23346" x="3133725" y="3619500"/>
          <p14:tracePt t="23351" x="3140075" y="3619500"/>
          <p14:tracePt t="23354" x="3148013" y="3619500"/>
          <p14:tracePt t="23359" x="3154363" y="3619500"/>
          <p14:tracePt t="23362" x="3154363" y="3613150"/>
          <p14:tracePt t="23370" x="3160713" y="3605213"/>
          <p14:tracePt t="23374" x="3167063" y="3605213"/>
          <p14:tracePt t="23379" x="3173413" y="3605213"/>
          <p14:tracePt t="23383" x="3179763" y="3605213"/>
          <p14:tracePt t="23386" x="3187700" y="3605213"/>
          <p14:tracePt t="23390" x="3194050" y="3605213"/>
          <p14:tracePt t="23400" x="3200400" y="3605213"/>
          <p14:tracePt t="23402" x="3206750" y="3605213"/>
          <p14:tracePt t="23407" x="3213100" y="3605213"/>
          <p14:tracePt t="23410" x="3221038" y="3605213"/>
          <p14:tracePt t="23419" x="3227388" y="3605213"/>
          <p14:tracePt t="23422" x="3233738" y="3605213"/>
          <p14:tracePt t="23433" x="3240088" y="3605213"/>
          <p14:tracePt t="23434" x="3246438" y="3605213"/>
          <p14:tracePt t="23443" x="3252788" y="3605213"/>
          <p14:tracePt t="23450" x="3260725" y="3605213"/>
          <p14:tracePt t="23455" x="3267075" y="3605213"/>
          <p14:tracePt t="23463" x="3273425" y="3605213"/>
          <p14:tracePt t="23487" x="3279775" y="3605213"/>
          <p14:tracePt t="23491" x="3286125" y="3605213"/>
          <p14:tracePt t="23495" x="3292475" y="3605213"/>
          <p14:tracePt t="23503" x="3300413" y="3605213"/>
          <p14:tracePt t="23507" x="3306763" y="3605213"/>
          <p14:tracePt t="23510" x="3306763" y="3613150"/>
          <p14:tracePt t="23519" x="3313113" y="3619500"/>
          <p14:tracePt t="23523" x="3319463" y="3619500"/>
          <p14:tracePt t="23526" x="3325813" y="3619500"/>
          <p14:tracePt t="23532" x="3332163" y="3619500"/>
          <p14:tracePt t="23535" x="3340100" y="3619500"/>
          <p14:tracePt t="23538" x="3352800" y="3619500"/>
          <p14:tracePt t="23542" x="3352800" y="3625850"/>
          <p14:tracePt t="23546" x="3359150" y="3625850"/>
          <p14:tracePt t="23550" x="3365500" y="3632200"/>
          <p14:tracePt t="23554" x="3379788" y="3632200"/>
          <p14:tracePt t="23559" x="3386138" y="3638550"/>
          <p14:tracePt t="23562" x="3398838" y="3638550"/>
          <p14:tracePt t="23566" x="3413125" y="3644900"/>
          <p14:tracePt t="23571" x="3425825" y="3652838"/>
          <p14:tracePt t="23575" x="3438525" y="3652838"/>
          <p14:tracePt t="23579" x="3459163" y="3659188"/>
          <p14:tracePt t="23583" x="3471863" y="3665538"/>
          <p14:tracePt t="23586" x="3484563" y="3665538"/>
          <p14:tracePt t="23591" x="3505200" y="3671888"/>
          <p14:tracePt t="23595" x="3532188" y="3684588"/>
          <p14:tracePt t="23599" x="3538538" y="3684588"/>
          <p14:tracePt t="23602" x="3557588" y="3692525"/>
          <p14:tracePt t="23606" x="3578225" y="3698875"/>
          <p14:tracePt t="23610" x="3590925" y="3705225"/>
          <p14:tracePt t="23616" x="3611563" y="3711575"/>
          <p14:tracePt t="23618" x="3636963" y="3732213"/>
          <p14:tracePt t="23622" x="3657600" y="3738563"/>
          <p14:tracePt t="23627" x="3678238" y="3744913"/>
          <p14:tracePt t="23632" x="3709988" y="3751263"/>
          <p14:tracePt t="23634" x="3730625" y="3765550"/>
          <p14:tracePt t="23639" x="3763963" y="3784600"/>
          <p14:tracePt t="23642" x="3797300" y="3797300"/>
          <p14:tracePt t="23647" x="3816350" y="3805238"/>
          <p14:tracePt t="23651" x="3849688" y="3811588"/>
          <p14:tracePt t="23654" x="3876675" y="3817938"/>
          <p14:tracePt t="23658" x="3922713" y="3830638"/>
          <p14:tracePt t="23663" x="3962400" y="3836988"/>
          <p14:tracePt t="23668" x="4008438" y="3857625"/>
          <p14:tracePt t="23670" x="4041775" y="3863975"/>
          <p14:tracePt t="23674" x="4087813" y="3884613"/>
          <p14:tracePt t="23679" x="4114800" y="3890963"/>
          <p14:tracePt t="23684" x="4160838" y="3897313"/>
          <p14:tracePt t="23686" x="4187825" y="3903663"/>
          <p14:tracePt t="23690" x="4221163" y="3910013"/>
          <p14:tracePt t="23695" x="4254500" y="3924300"/>
          <p14:tracePt t="23700" x="4279900" y="3930650"/>
          <p14:tracePt t="23702" x="4313238" y="3943350"/>
          <p14:tracePt t="23706" x="4333875" y="3943350"/>
          <p14:tracePt t="23710" x="4367213" y="3949700"/>
          <p14:tracePt t="23715" x="4386263" y="3957638"/>
          <p14:tracePt t="23718" x="4413250" y="3970338"/>
          <p14:tracePt t="23722" x="4432300" y="3976688"/>
          <p14:tracePt t="23726" x="4452938" y="3983038"/>
          <p14:tracePt t="23731" x="4465638" y="3990975"/>
          <p14:tracePt t="23734" x="4492625" y="3997325"/>
          <p14:tracePt t="23739" x="4498975" y="3997325"/>
          <p14:tracePt t="23742" x="4511675" y="4003675"/>
          <p14:tracePt t="23747" x="4525963" y="4003675"/>
          <p14:tracePt t="23751" x="4551363" y="4003675"/>
          <p14:tracePt t="23753" x="4565650" y="4010025"/>
          <p14:tracePt t="23758" x="4584700" y="4010025"/>
          <p14:tracePt t="23762" x="4605338" y="4016375"/>
          <p14:tracePt t="23766" x="4618038" y="4022725"/>
          <p14:tracePt t="23770" x="4632325" y="4022725"/>
          <p14:tracePt t="23775" x="4645025" y="4030663"/>
          <p14:tracePt t="23778" x="4657725" y="4037013"/>
          <p14:tracePt t="23783" x="4672013" y="4037013"/>
          <p14:tracePt t="23785" x="4684713" y="4043363"/>
          <p14:tracePt t="23790" x="4691063" y="4043363"/>
          <p14:tracePt t="23794" x="4697413" y="4043363"/>
          <p14:tracePt t="23799" x="4703763" y="4049713"/>
          <p14:tracePt t="23802" x="4711700" y="4049713"/>
          <p14:tracePt t="23805" x="4711700" y="4056063"/>
          <p14:tracePt t="23811" x="4718050" y="4056063"/>
          <p14:tracePt t="23817" x="4718050" y="4062413"/>
          <p14:tracePt t="23819" x="4724400" y="4062413"/>
          <p14:tracePt t="23832" x="4730750" y="4070350"/>
          <p14:tracePt t="23854" x="4737100" y="4070350"/>
          <p14:tracePt t="23863" x="4745038" y="4070350"/>
          <p14:tracePt t="24288" x="4737100" y="4070350"/>
          <p14:tracePt t="24300" x="4730750" y="4070350"/>
          <p14:tracePt t="24307" x="4724400" y="4070350"/>
          <p14:tracePt t="24319" x="4718050" y="4070350"/>
          <p14:tracePt t="24588" x="4711700" y="4070350"/>
          <p14:tracePt t="24597" x="4703763" y="4070350"/>
          <p14:tracePt t="24600" x="4697413" y="4070350"/>
          <p14:tracePt t="24607" x="4691063" y="4070350"/>
          <p14:tracePt t="24611" x="4684713" y="4070350"/>
          <p14:tracePt t="24616" x="4678363" y="4070350"/>
          <p14:tracePt t="24623" x="4672013" y="4070350"/>
          <p14:tracePt t="24627" x="4664075" y="4070350"/>
          <p14:tracePt t="24632" x="4651375" y="4070350"/>
          <p14:tracePt t="24634" x="4645025" y="4070350"/>
          <p14:tracePt t="24638" x="4638675" y="4070350"/>
          <p14:tracePt t="24642" x="4632325" y="4070350"/>
          <p14:tracePt t="24649" x="4624388" y="4070350"/>
          <p14:tracePt t="24651" x="4618038" y="4070350"/>
          <p14:tracePt t="24654" x="4611688" y="4070350"/>
          <p14:tracePt t="24659" x="4605338" y="4070350"/>
          <p14:tracePt t="24663" x="4598988" y="4070350"/>
          <p14:tracePt t="24666" x="4592638" y="4070350"/>
          <p14:tracePt t="24675" x="4584700" y="4070350"/>
          <p14:tracePt t="24711" x="4578350" y="4070350"/>
          <p14:tracePt t="24719" x="4572000" y="4070350"/>
          <p14:tracePt t="24730" x="4565650" y="4070350"/>
          <p14:tracePt t="26600" x="4559300" y="4070350"/>
          <p14:tracePt t="26607" x="4551363" y="4070350"/>
          <p14:tracePt t="26692" x="4545013" y="4070350"/>
          <p14:tracePt t="26700" x="4538663" y="4070350"/>
          <p14:tracePt t="26772" x="4532313" y="4062413"/>
          <p14:tracePt t="26904" x="4525963" y="4062413"/>
          <p14:tracePt t="26911" x="4519613" y="4062413"/>
          <p14:tracePt t="28011" x="4519613" y="4056063"/>
          <p14:tracePt t="28014" x="4519613" y="4043363"/>
          <p14:tracePt t="28019" x="4519613" y="4022725"/>
          <p14:tracePt t="28023" x="4519613" y="4003675"/>
          <p14:tracePt t="28026" x="4519613" y="3970338"/>
          <p14:tracePt t="28032" x="4525963" y="3930650"/>
          <p14:tracePt t="28034" x="4538663" y="3897313"/>
          <p14:tracePt t="28039" x="4572000" y="3836988"/>
          <p14:tracePt t="28042" x="4592638" y="3790950"/>
          <p14:tracePt t="28048" x="4605338" y="3732213"/>
          <p14:tracePt t="28051" x="4638675" y="3665538"/>
          <p14:tracePt t="28054" x="4672013" y="3579813"/>
          <p14:tracePt t="28058" x="4711700" y="3506788"/>
          <p14:tracePt t="28064" x="4757738" y="3413125"/>
          <p14:tracePt t="28067" x="4797425" y="3314700"/>
          <p14:tracePt t="28070" x="4843463" y="3214688"/>
          <p14:tracePt t="28074" x="4883150" y="3122613"/>
          <p14:tracePt t="28080" x="4929188" y="3022600"/>
          <p14:tracePt t="28082" x="4956175" y="2928938"/>
          <p14:tracePt t="28087" x="4989513" y="2830513"/>
          <p14:tracePt t="28091" x="5022850" y="2736850"/>
          <p14:tracePt t="28095" x="5056188" y="2651125"/>
          <p14:tracePt t="28099" x="5089525" y="2551113"/>
          <p14:tracePt t="28102" x="5114925" y="2459038"/>
          <p14:tracePt t="28106" x="5141913" y="2366963"/>
          <p14:tracePt t="28110" x="5160963" y="2266950"/>
          <p14:tracePt t="28115" x="5194300" y="2187575"/>
          <p14:tracePt t="28119" x="5214938" y="2101850"/>
          <p14:tracePt t="28123" x="5233988" y="2008188"/>
          <p14:tracePt t="28127" x="5241925" y="1928813"/>
          <p14:tracePt t="28131" x="5260975" y="1855788"/>
          <p14:tracePt t="28134" x="5273675" y="1776413"/>
          <p14:tracePt t="28139" x="5273675" y="1709738"/>
          <p14:tracePt t="28143" x="5281613" y="1636713"/>
          <p14:tracePt t="28148" x="5281613" y="1571625"/>
          <p14:tracePt t="28151" x="5294313" y="1504950"/>
          <p14:tracePt t="28154" x="5300663" y="1438275"/>
          <p14:tracePt t="28159" x="5300663" y="1385888"/>
          <p14:tracePt t="28167" x="5313363" y="1273175"/>
          <p14:tracePt t="28170" x="5313363" y="1219200"/>
          <p14:tracePt t="28174" x="5313363" y="1166813"/>
          <p14:tracePt t="28178" x="5313363" y="1127125"/>
          <p14:tracePt t="28183" x="5313363" y="1066800"/>
          <p14:tracePt t="28186" x="5313363" y="1027113"/>
          <p14:tracePt t="28191" x="5313363" y="987425"/>
          <p14:tracePt t="28194" x="5313363" y="947738"/>
          <p14:tracePt t="28199" x="5313363" y="908050"/>
          <p14:tracePt t="28203" x="5313363" y="868363"/>
          <p14:tracePt t="28207" x="5313363" y="822325"/>
          <p14:tracePt t="28210" x="5313363" y="795338"/>
          <p14:tracePt t="28215" x="5313363" y="762000"/>
          <p14:tracePt t="28219" x="5313363" y="722313"/>
          <p14:tracePt t="28223" x="5313363" y="695325"/>
          <p14:tracePt t="28226" x="5313363" y="663575"/>
          <p14:tracePt t="28232" x="5313363" y="636588"/>
          <p14:tracePt t="28234" x="5313363" y="603250"/>
          <p14:tracePt t="28239" x="5313363" y="576263"/>
          <p14:tracePt t="28243" x="5313363" y="542925"/>
          <p14:tracePt t="28248" x="5313363" y="517525"/>
          <p14:tracePt t="28250" x="5313363" y="484188"/>
          <p14:tracePt t="28254" x="5313363" y="457200"/>
          <p14:tracePt t="28259" x="5313363" y="430213"/>
          <p14:tracePt t="28264" x="5313363" y="398463"/>
          <p14:tracePt t="28266" x="5313363" y="371475"/>
          <p14:tracePt t="28270" x="5313363" y="338138"/>
          <p14:tracePt t="28274" x="5313363" y="311150"/>
          <p14:tracePt t="28280" x="5313363" y="285750"/>
          <p14:tracePt t="28281" x="5313363" y="258763"/>
          <p14:tracePt t="28286" x="5313363" y="225425"/>
          <p14:tracePt t="28290" x="5313363" y="198438"/>
          <p14:tracePt t="28294" x="5313363" y="165100"/>
          <p14:tracePt t="28298" x="5313363" y="146050"/>
          <p14:tracePt t="28302" x="5313363" y="119063"/>
          <p14:tracePt t="28307" x="5313363" y="92075"/>
          <p14:tracePt t="28310" x="5313363" y="73025"/>
          <p14:tracePt t="28315" x="5307013" y="52388"/>
          <p14:tracePt t="28319" x="5294313" y="39688"/>
          <p14:tracePt t="28323" x="5294313" y="33338"/>
          <p14:tracePt t="28327" x="5294313" y="20638"/>
          <p14:tracePt t="28332" x="5281613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720000" y="228273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dk1"/>
                </a:solidFill>
              </a:rPr>
              <a:t>ResNet50</a:t>
            </a:r>
            <a:r>
              <a:rPr lang="zh-TW" altLang="en-US" dirty="0">
                <a:solidFill>
                  <a:schemeClr val="dk1"/>
                </a:solidFill>
              </a:rPr>
              <a:t>預訓練模型的轉移學習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847;p65">
            <a:extLst>
              <a:ext uri="{FF2B5EF4-FFF2-40B4-BE49-F238E27FC236}">
                <a16:creationId xmlns:a16="http://schemas.microsoft.com/office/drawing/2014/main" id="{2390A298-E549-B541-0BDF-739788FF2FDA}"/>
              </a:ext>
            </a:extLst>
          </p:cNvPr>
          <p:cNvSpPr txBox="1">
            <a:spLocks/>
          </p:cNvSpPr>
          <p:nvPr/>
        </p:nvSpPr>
        <p:spPr>
          <a:xfrm>
            <a:off x="1198419" y="1106632"/>
            <a:ext cx="4246417" cy="373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使用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ResNet50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模型預測測試資料集來輸出</a:t>
            </a:r>
            <a:r>
              <a:rPr lang="en-US" altLang="zh-TW" sz="900" b="1" dirty="0" err="1">
                <a:solidFill>
                  <a:schemeClr val="accent6">
                    <a:lumMod val="65000"/>
                  </a:schemeClr>
                </a:solidFill>
              </a:rPr>
              <a:t>test_features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特徵資料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 err="1"/>
              <a:t>X_test_new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np.array</a:t>
            </a:r>
            <a:r>
              <a:rPr lang="en-US" altLang="zh-TW" sz="1100" dirty="0"/>
              <a:t>(</a:t>
            </a:r>
          </a:p>
          <a:p>
            <a:pPr marL="0" indent="0" algn="l"/>
            <a:r>
              <a:rPr lang="zh-TW" altLang="en-US" sz="1100" dirty="0"/>
              <a:t>　</a:t>
            </a:r>
            <a:r>
              <a:rPr lang="en-US" altLang="zh-TW" sz="1100" dirty="0"/>
              <a:t>[</a:t>
            </a:r>
            <a:r>
              <a:rPr lang="en-US" altLang="zh-TW" sz="1100" dirty="0" err="1"/>
              <a:t>np.asarray</a:t>
            </a:r>
            <a:r>
              <a:rPr lang="en-US" altLang="zh-TW" sz="1100" dirty="0"/>
              <a:t>(</a:t>
            </a:r>
            <a:r>
              <a:rPr lang="en-US" altLang="zh-TW" sz="1100" dirty="0" err="1"/>
              <a:t>Image.formarray</a:t>
            </a:r>
            <a:r>
              <a:rPr lang="en-US" altLang="zh-TW" sz="1100" dirty="0"/>
              <a:t>(</a:t>
            </a:r>
            <a:r>
              <a:rPr lang="en-US" altLang="zh-TW" sz="1100" dirty="0" err="1"/>
              <a:t>X_test</a:t>
            </a:r>
            <a:r>
              <a:rPr lang="en-US" altLang="zh-TW" sz="1100" dirty="0"/>
              <a:t>[</a:t>
            </a:r>
            <a:r>
              <a:rPr lang="en-US" altLang="zh-TW" sz="1100" dirty="0" err="1"/>
              <a:t>i</a:t>
            </a:r>
            <a:r>
              <a:rPr lang="en-US" altLang="zh-TW" sz="1100" dirty="0"/>
              <a:t>].resize(</a:t>
            </a:r>
          </a:p>
          <a:p>
            <a:pPr marL="0" indent="0" algn="l"/>
            <a:r>
              <a:rPr lang="zh-TW" altLang="en-US" sz="1100" dirty="0"/>
              <a:t>　　　　  </a:t>
            </a:r>
            <a:r>
              <a:rPr lang="en-US" altLang="zh-TW" sz="1100" dirty="0"/>
              <a:t>(200, 200))) for </a:t>
            </a:r>
            <a:r>
              <a:rPr lang="en-US" altLang="zh-TW" sz="1100" dirty="0" err="1"/>
              <a:t>i</a:t>
            </a:r>
            <a:r>
              <a:rPr lang="en-US" altLang="zh-TW" sz="1100" dirty="0"/>
              <a:t> in range(0, </a:t>
            </a:r>
            <a:r>
              <a:rPr lang="en-US" altLang="zh-TW" sz="1100" dirty="0" err="1"/>
              <a:t>len</a:t>
            </a:r>
            <a:r>
              <a:rPr lang="en-US" altLang="zh-TW" sz="1100" dirty="0"/>
              <a:t>(</a:t>
            </a:r>
            <a:r>
              <a:rPr lang="en-US" altLang="zh-TW" sz="1100" dirty="0" err="1"/>
              <a:t>X_test</a:t>
            </a:r>
            <a:r>
              <a:rPr lang="en-US" altLang="zh-TW" sz="1100" dirty="0"/>
              <a:t>))]</a:t>
            </a:r>
          </a:p>
          <a:p>
            <a:pPr marL="0" indent="0" algn="l"/>
            <a:r>
              <a:rPr lang="en-US" altLang="zh-TW" sz="1100" dirty="0" err="1"/>
              <a:t>X_test_new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X_test_new.astype</a:t>
            </a:r>
            <a:r>
              <a:rPr lang="en-US" altLang="zh-TW" sz="1100" dirty="0"/>
              <a:t>(“float32”)</a:t>
            </a:r>
          </a:p>
          <a:p>
            <a:pPr marL="0" indent="0" algn="l"/>
            <a:r>
              <a:rPr lang="en-US" altLang="zh-TW" sz="1100" dirty="0" err="1"/>
              <a:t>test_input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preprocess_input</a:t>
            </a:r>
            <a:r>
              <a:rPr lang="en-US" altLang="zh-TW" sz="1100" dirty="0"/>
              <a:t>(</a:t>
            </a:r>
            <a:r>
              <a:rPr lang="en-US" altLang="zh-TW" sz="1100" dirty="0" err="1"/>
              <a:t>X_test_new</a:t>
            </a:r>
            <a:r>
              <a:rPr lang="en-US" altLang="zh-TW" sz="1100" dirty="0"/>
              <a:t>)</a:t>
            </a:r>
          </a:p>
          <a:p>
            <a:pPr marL="0" indent="0" algn="l"/>
            <a:r>
              <a:rPr lang="en-US" altLang="zh-TW" sz="1100" dirty="0" err="1"/>
              <a:t>test_features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resnet_model.predict</a:t>
            </a:r>
            <a:r>
              <a:rPr lang="en-US" altLang="zh-TW" sz="1100" dirty="0"/>
              <a:t>(</a:t>
            </a:r>
            <a:r>
              <a:rPr lang="en-US" altLang="zh-TW" sz="1100" dirty="0" err="1"/>
              <a:t>test_input</a:t>
            </a:r>
            <a:r>
              <a:rPr lang="en-US" altLang="zh-TW" sz="1100" dirty="0"/>
              <a:t>)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定義分類器的神經網路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model = Sequential()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(GlobalAveragePooling2D(</a:t>
            </a:r>
          </a:p>
          <a:p>
            <a:pPr marL="0" indent="0" algn="l"/>
            <a:r>
              <a:rPr lang="zh-TW" altLang="en-US" sz="1100" dirty="0"/>
              <a:t>　　　　</a:t>
            </a:r>
            <a:r>
              <a:rPr lang="en-US" altLang="zh-TW" sz="1100" dirty="0" err="1"/>
              <a:t>input_shape</a:t>
            </a:r>
            <a:r>
              <a:rPr lang="en-US" altLang="zh-TW" sz="1100" dirty="0"/>
              <a:t>=</a:t>
            </a:r>
            <a:r>
              <a:rPr lang="en-US" altLang="zh-TW" sz="1100" dirty="0" err="1"/>
              <a:t>train_features.shape</a:t>
            </a:r>
            <a:r>
              <a:rPr lang="en-US" altLang="zh-TW" sz="1100" dirty="0"/>
              <a:t>[1:]))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(Dropout(0.5))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(Dense(10, activation=“</a:t>
            </a:r>
            <a:r>
              <a:rPr lang="en-US" altLang="zh-TW" sz="1100" dirty="0" err="1"/>
              <a:t>softmax</a:t>
            </a:r>
            <a:r>
              <a:rPr lang="en-US" altLang="zh-TW" sz="1100" dirty="0"/>
              <a:t>”))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編譯和訓練模型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 err="1"/>
              <a:t>model.compile</a:t>
            </a:r>
            <a:r>
              <a:rPr lang="en-US" altLang="zh-TW" sz="1100" dirty="0"/>
              <a:t>(loss=“</a:t>
            </a:r>
            <a:r>
              <a:rPr lang="en-US" altLang="zh-TW" sz="1100" dirty="0" err="1"/>
              <a:t>categorical_crossentropy</a:t>
            </a:r>
            <a:r>
              <a:rPr lang="en-US" altLang="zh-TW" sz="1100" dirty="0"/>
              <a:t>”, optimizer=“</a:t>
            </a:r>
            <a:r>
              <a:rPr lang="en-US" altLang="zh-TW" sz="1100" dirty="0" err="1"/>
              <a:t>adam</a:t>
            </a:r>
            <a:r>
              <a:rPr lang="en-US" altLang="zh-TW" sz="1100" dirty="0"/>
              <a:t>”,</a:t>
            </a:r>
          </a:p>
          <a:p>
            <a:pPr marL="0" indent="0" algn="l"/>
            <a:r>
              <a:rPr lang="zh-TW" altLang="en-US" sz="1100" dirty="0"/>
              <a:t>　　　　　　 </a:t>
            </a:r>
            <a:r>
              <a:rPr lang="en-US" altLang="zh-TW" sz="1100" dirty="0"/>
              <a:t> metrics=[“accuracy”])</a:t>
            </a:r>
          </a:p>
          <a:p>
            <a:pPr marL="0" indent="0" algn="l"/>
            <a:r>
              <a:rPr lang="en-US" altLang="zh-TW" sz="1100" dirty="0"/>
              <a:t>history = </a:t>
            </a:r>
            <a:r>
              <a:rPr lang="en-US" altLang="zh-TW" sz="1100" dirty="0" err="1"/>
              <a:t>model.fit</a:t>
            </a:r>
            <a:r>
              <a:rPr lang="en-US" altLang="zh-TW" sz="1100" dirty="0"/>
              <a:t>(</a:t>
            </a:r>
            <a:r>
              <a:rPr lang="en-US" altLang="zh-TW" sz="1100" dirty="0" err="1"/>
              <a:t>train_features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,</a:t>
            </a:r>
          </a:p>
          <a:p>
            <a:pPr marL="0" indent="0" algn="l"/>
            <a:r>
              <a:rPr lang="zh-TW" altLang="en-US" sz="1100" dirty="0"/>
              <a:t>　　　　　　　　 </a:t>
            </a:r>
            <a:r>
              <a:rPr lang="en-US" altLang="zh-TW" sz="1100" dirty="0" err="1"/>
              <a:t>validation_data</a:t>
            </a:r>
            <a:r>
              <a:rPr lang="en-US" altLang="zh-TW" sz="1100" dirty="0"/>
              <a:t>=(</a:t>
            </a:r>
            <a:r>
              <a:rPr lang="en-US" altLang="zh-TW" sz="1100" dirty="0" err="1"/>
              <a:t>test_features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),</a:t>
            </a:r>
          </a:p>
          <a:p>
            <a:pPr marL="0" indent="0" algn="l"/>
            <a:r>
              <a:rPr lang="zh-TW" altLang="en-US" sz="1100" dirty="0"/>
              <a:t>　　　　　　　　 </a:t>
            </a:r>
            <a:r>
              <a:rPr lang="en-US" altLang="zh-TW" sz="1100" dirty="0"/>
              <a:t>epochs=14, </a:t>
            </a:r>
            <a:r>
              <a:rPr lang="en-US" altLang="zh-TW" sz="1100" dirty="0" err="1"/>
              <a:t>batch_size</a:t>
            </a:r>
            <a:r>
              <a:rPr lang="en-US" altLang="zh-TW" sz="1100" dirty="0"/>
              <a:t>=32, verbose=2)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EF4D615-1FB3-ABEC-53FB-98496D726310}"/>
              </a:ext>
            </a:extLst>
          </p:cNvPr>
          <p:cNvSpPr/>
          <p:nvPr/>
        </p:nvSpPr>
        <p:spPr>
          <a:xfrm>
            <a:off x="5749269" y="1665576"/>
            <a:ext cx="2598095" cy="2303751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6D73AE-8490-B7B2-869C-35BEA81451E2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</a:t>
            </a:r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A6433726-4C40-79FC-9C55-4F8E9E64D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8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02"/>
    </mc:Choice>
    <mc:Fallback>
      <p:transition spd="slow" advTm="17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" x="4657725" y="1749425"/>
          <p14:tracePt t="283" x="4664075" y="1749425"/>
          <p14:tracePt t="293" x="4672013" y="1763713"/>
          <p14:tracePt t="294" x="4672013" y="1770063"/>
          <p14:tracePt t="299" x="4678363" y="1776413"/>
          <p14:tracePt t="326" x="4703763" y="1862138"/>
          <p14:tracePt t="345" x="4703763" y="1928813"/>
          <p14:tracePt t="374" x="4703763" y="1995488"/>
          <p14:tracePt t="377" x="4703763" y="2001838"/>
          <p14:tracePt t="381" x="4703763" y="2008188"/>
          <p14:tracePt t="390" x="4703763" y="2014538"/>
          <p14:tracePt t="402" x="4703763" y="2020888"/>
          <p14:tracePt t="414" x="4703763" y="2028825"/>
          <p14:tracePt t="454" x="4697413" y="2035175"/>
          <p14:tracePt t="458" x="4691063" y="2035175"/>
          <p14:tracePt t="462" x="4684713" y="2035175"/>
          <p14:tracePt t="470" x="4678363" y="2035175"/>
          <p14:tracePt t="486" x="4672013" y="2035175"/>
          <p14:tracePt t="490" x="4664075" y="2035175"/>
          <p14:tracePt t="493" x="4657725" y="2035175"/>
          <p14:tracePt t="503" x="4651375" y="2028825"/>
          <p14:tracePt t="510" x="4645025" y="2020888"/>
          <p14:tracePt t="520" x="4638675" y="2020888"/>
          <p14:tracePt t="524" x="4638675" y="2014538"/>
          <p14:tracePt t="525" x="4638675" y="2008188"/>
          <p14:tracePt t="529" x="4632325" y="2001838"/>
          <p14:tracePt t="534" x="4632325" y="1995488"/>
          <p14:tracePt t="538" x="4624388" y="1981200"/>
          <p14:tracePt t="542" x="4618038" y="1974850"/>
          <p14:tracePt t="546" x="4611688" y="1968500"/>
          <p14:tracePt t="551" x="4611688" y="1962150"/>
          <p14:tracePt t="555" x="4605338" y="1949450"/>
          <p14:tracePt t="558" x="4598988" y="1941513"/>
          <p14:tracePt t="560" x="4598988" y="1928813"/>
          <p14:tracePt t="568" x="4598988" y="1922463"/>
          <p14:tracePt t="573" x="4592638" y="1901825"/>
          <p14:tracePt t="577" x="4584700" y="1882775"/>
          <p14:tracePt t="582" x="4584700" y="1876425"/>
          <p14:tracePt t="588" x="4584700" y="1868488"/>
          <p14:tracePt t="590" x="4584700" y="1855788"/>
          <p14:tracePt t="593" x="4584700" y="1843088"/>
          <p14:tracePt t="597" x="4584700" y="1828800"/>
          <p14:tracePt t="602" x="4578350" y="1816100"/>
          <p14:tracePt t="605" x="4578350" y="1803400"/>
          <p14:tracePt t="610" x="4578350" y="1789113"/>
          <p14:tracePt t="614" x="4578350" y="1776413"/>
          <p14:tracePt t="619" x="4578350" y="1770063"/>
          <p14:tracePt t="622" x="4578350" y="1763713"/>
          <p14:tracePt t="625" x="4578350" y="1755775"/>
          <p14:tracePt t="629" x="4578350" y="1749425"/>
          <p14:tracePt t="634" x="4578350" y="1736725"/>
          <p14:tracePt t="638" x="4578350" y="1724025"/>
          <p14:tracePt t="641" x="4578350" y="1716088"/>
          <p14:tracePt t="645" x="4578350" y="1709738"/>
          <p14:tracePt t="652" x="4578350" y="1703388"/>
          <p14:tracePt t="655" x="4578350" y="1697038"/>
          <p14:tracePt t="657" x="4578350" y="1690688"/>
          <p14:tracePt t="661" x="4578350" y="1684338"/>
          <p14:tracePt t="665" x="4578350" y="1676400"/>
          <p14:tracePt t="673" x="4578350" y="1670050"/>
          <p14:tracePt t="678" x="4578350" y="1663700"/>
          <p14:tracePt t="686" x="4578350" y="1657350"/>
          <p14:tracePt t="689" x="4584700" y="1657350"/>
          <p14:tracePt t="693" x="4592638" y="1651000"/>
          <p14:tracePt t="698" x="4592638" y="1643063"/>
          <p14:tracePt t="703" x="4605338" y="1636713"/>
          <p14:tracePt t="709" x="4611688" y="1630363"/>
          <p14:tracePt t="713" x="4624388" y="1630363"/>
          <p14:tracePt t="719" x="4632325" y="1630363"/>
          <p14:tracePt t="721" x="4645025" y="1630363"/>
          <p14:tracePt t="726" x="4657725" y="1630363"/>
          <p14:tracePt t="730" x="4664075" y="1630363"/>
          <p14:tracePt t="737" x="4678363" y="1630363"/>
          <p14:tracePt t="741" x="4684713" y="1630363"/>
          <p14:tracePt t="746" x="4691063" y="1630363"/>
          <p14:tracePt t="751" x="4697413" y="1630363"/>
          <p14:tracePt t="753" x="4703763" y="1630363"/>
          <p14:tracePt t="757" x="4711700" y="1630363"/>
          <p14:tracePt t="828" x="4711700" y="1636713"/>
          <p14:tracePt t="835" x="4711700" y="1651000"/>
          <p14:tracePt t="839" x="4711700" y="1657350"/>
          <p14:tracePt t="842" x="4711700" y="1663700"/>
          <p14:tracePt t="851" x="4711700" y="1670050"/>
          <p14:tracePt t="854" x="4711700" y="1676400"/>
          <p14:tracePt t="857" x="4711700" y="1684338"/>
          <p14:tracePt t="861" x="4711700" y="1690688"/>
          <p14:tracePt t="867" x="4711700" y="1697038"/>
          <p14:tracePt t="869" x="4711700" y="1709738"/>
          <p14:tracePt t="873" x="4703763" y="1709738"/>
          <p14:tracePt t="878" x="4703763" y="1716088"/>
          <p14:tracePt t="882" x="4697413" y="1724025"/>
          <p14:tracePt t="886" x="4697413" y="1730375"/>
          <p14:tracePt t="889" x="4691063" y="1743075"/>
          <p14:tracePt t="893" x="4691063" y="1749425"/>
          <p14:tracePt t="899" x="4684713" y="1755775"/>
          <p14:tracePt t="908" x="4684713" y="1763713"/>
          <p14:tracePt t="914" x="4678363" y="1770063"/>
          <p14:tracePt t="918" x="4678363" y="1776413"/>
          <p14:tracePt t="922" x="4678363" y="1782763"/>
          <p14:tracePt t="925" x="4678363" y="1789113"/>
          <p14:tracePt t="934" x="4678363" y="1795463"/>
          <p14:tracePt t="937" x="4678363" y="1803400"/>
          <p14:tracePt t="942" x="4678363" y="1809750"/>
          <p14:tracePt t="945" x="4672013" y="1816100"/>
          <p14:tracePt t="951" x="4672013" y="1822450"/>
          <p14:tracePt t="953" x="4672013" y="1828800"/>
          <p14:tracePt t="958" x="4664075" y="1836738"/>
          <p14:tracePt t="962" x="4664075" y="1843088"/>
          <p14:tracePt t="968" x="4664075" y="1849438"/>
          <p14:tracePt t="970" x="4664075" y="1855788"/>
          <p14:tracePt t="974" x="4664075" y="1862138"/>
          <p14:tracePt t="981" x="4657725" y="1876425"/>
          <p14:tracePt t="990" x="4651375" y="1882775"/>
          <p14:tracePt t="994" x="4645025" y="1889125"/>
          <p14:tracePt t="998" x="4645025" y="1895475"/>
          <p14:tracePt t="1003" x="4645025" y="1901825"/>
          <p14:tracePt t="1011" x="4645025" y="1908175"/>
          <p14:tracePt t="1015" x="4638675" y="1916113"/>
          <p14:tracePt t="1019" x="4638675" y="1922463"/>
          <p14:tracePt t="1023" x="4632325" y="1928813"/>
          <p14:tracePt t="1037" x="4632325" y="1935163"/>
          <p14:tracePt t="1051" x="4624388" y="1935163"/>
          <p14:tracePt t="1062" x="4624388" y="1941513"/>
          <p14:tracePt t="1110" x="4618038" y="1941513"/>
          <p14:tracePt t="1122" x="4618038" y="1949450"/>
          <p14:tracePt t="1142" x="4611688" y="1949450"/>
          <p14:tracePt t="1266" x="4605338" y="1949450"/>
          <p14:tracePt t="1630" x="4611688" y="1949450"/>
          <p14:tracePt t="1646" x="4618038" y="1949450"/>
          <p14:tracePt t="1661" x="4624388" y="1949450"/>
          <p14:tracePt t="1669" x="4632325" y="1949450"/>
          <p14:tracePt t="1678" x="4638675" y="1949450"/>
          <p14:tracePt t="1714" x="4645025" y="1949450"/>
          <p14:tracePt t="1717" x="4651375" y="1949450"/>
          <p14:tracePt t="1726" x="4657725" y="1949450"/>
          <p14:tracePt t="1730" x="4664075" y="1949450"/>
          <p14:tracePt t="1734" x="4672013" y="1949450"/>
          <p14:tracePt t="1738" x="4678363" y="1955800"/>
          <p14:tracePt t="1751" x="4684713" y="1962150"/>
          <p14:tracePt t="1754" x="4691063" y="1962150"/>
          <p14:tracePt t="1762" x="4697413" y="1968500"/>
          <p14:tracePt t="1768" x="4703763" y="1968500"/>
          <p14:tracePt t="1771" x="4711700" y="1968500"/>
          <p14:tracePt t="1773" x="4718050" y="1968500"/>
          <p14:tracePt t="1775" x="4718050" y="1974850"/>
          <p14:tracePt t="1779" x="4724400" y="1974850"/>
          <p14:tracePt t="1794" x="4730750" y="1974850"/>
          <p14:tracePt t="1806" x="4737100" y="1981200"/>
          <p14:tracePt t="1826" x="4745038" y="1981200"/>
          <p14:tracePt t="1923" x="4751388" y="1981200"/>
          <p14:tracePt t="1931" x="4757738" y="1981200"/>
          <p14:tracePt t="7865" x="4751388" y="1981200"/>
          <p14:tracePt t="7872" x="4745038" y="1981200"/>
          <p14:tracePt t="7907" x="4737100" y="1981200"/>
          <p14:tracePt t="7916" x="4737100" y="1974850"/>
          <p14:tracePt t="7976" x="4730750" y="1974850"/>
          <p14:tracePt t="7984" x="4724400" y="1968500"/>
          <p14:tracePt t="8049" x="4718050" y="1968500"/>
          <p14:tracePt t="8062" x="4711700" y="1968500"/>
          <p14:tracePt t="8068" x="4703763" y="1968500"/>
          <p14:tracePt t="8072" x="4697413" y="1968500"/>
          <p14:tracePt t="8088" x="4691063" y="1968500"/>
          <p14:tracePt t="8577" x="4684713" y="1968500"/>
          <p14:tracePt t="8657" x="4697413" y="1981200"/>
          <p14:tracePt t="8662" x="4711700" y="1995488"/>
          <p14:tracePt t="8666" x="4724400" y="2014538"/>
          <p14:tracePt t="8669" x="4745038" y="2028825"/>
          <p14:tracePt t="8673" x="4770438" y="2054225"/>
          <p14:tracePt t="8675" x="4791075" y="2074863"/>
          <p14:tracePt t="8685" x="4843463" y="2133600"/>
          <p14:tracePt t="8687" x="4876800" y="2166938"/>
          <p14:tracePt t="8693" x="4903788" y="2193925"/>
          <p14:tracePt t="8696" x="4937125" y="2227263"/>
          <p14:tracePt t="8700" x="4962525" y="2260600"/>
          <p14:tracePt t="8703" x="4995863" y="2286000"/>
          <p14:tracePt t="8707" x="5022850" y="2327275"/>
          <p14:tracePt t="8710" x="5041900" y="2346325"/>
          <p14:tracePt t="8716" x="5075238" y="2392363"/>
          <p14:tracePt t="8720" x="5089525" y="2438400"/>
          <p14:tracePt t="8724" x="5121275" y="2486025"/>
          <p14:tracePt t="8728" x="5135563" y="2519363"/>
          <p14:tracePt t="8733" x="5141913" y="2538413"/>
          <p14:tracePt t="8734" x="5154613" y="2559050"/>
          <p14:tracePt t="8739" x="5168900" y="2584450"/>
          <p14:tracePt t="8744" x="5181600" y="2611438"/>
          <p14:tracePt t="8749" x="5187950" y="2644775"/>
          <p14:tracePt t="8751" x="5194300" y="2690813"/>
          <p14:tracePt t="8754" x="5202238" y="2711450"/>
          <p14:tracePt t="8760" x="5214938" y="2744788"/>
          <p14:tracePt t="8765" x="5221288" y="2770188"/>
          <p14:tracePt t="8767" x="5227638" y="2803525"/>
          <p14:tracePt t="8772" x="5227638" y="2830513"/>
          <p14:tracePt t="8775" x="5233988" y="2863850"/>
          <p14:tracePt t="8781" x="5233988" y="2889250"/>
          <p14:tracePt t="8784" x="5241925" y="2922588"/>
          <p14:tracePt t="8787" x="5248275" y="2943225"/>
          <p14:tracePt t="8791" x="5254625" y="2976563"/>
          <p14:tracePt t="8795" x="5254625" y="2995613"/>
          <p14:tracePt t="8800" x="5267325" y="3028950"/>
          <p14:tracePt t="8804" x="5267325" y="3049588"/>
          <p14:tracePt t="8808" x="5267325" y="3074988"/>
          <p14:tracePt t="8811" x="5267325" y="3101975"/>
          <p14:tracePt t="8816" x="5267325" y="3122613"/>
          <p14:tracePt t="8820" x="5267325" y="3141663"/>
          <p14:tracePt t="8823" x="5267325" y="3162300"/>
          <p14:tracePt t="8828" x="5267325" y="3181350"/>
          <p14:tracePt t="8832" x="5267325" y="3208338"/>
          <p14:tracePt t="8835" x="5267325" y="3221038"/>
          <p14:tracePt t="8839" x="5267325" y="3235325"/>
          <p14:tracePt t="8844" x="5267325" y="3241675"/>
          <p14:tracePt t="8849" x="5260975" y="3254375"/>
          <p14:tracePt t="8851" x="5260975" y="3260725"/>
          <p14:tracePt t="8855" x="5254625" y="3275013"/>
          <p14:tracePt t="8860" x="5248275" y="3287713"/>
          <p14:tracePt t="8865" x="5248275" y="3300413"/>
          <p14:tracePt t="8867" x="5241925" y="3306763"/>
          <p14:tracePt t="8872" x="5241925" y="3314700"/>
          <p14:tracePt t="8876" x="5241925" y="3327400"/>
          <p14:tracePt t="8881" x="5233988" y="3333750"/>
          <p14:tracePt t="8884" x="5227638" y="3333750"/>
          <p14:tracePt t="8887" x="5221288" y="3340100"/>
          <p14:tracePt t="8891" x="5214938" y="3348038"/>
          <p14:tracePt t="8896" x="5214938" y="3354388"/>
          <p14:tracePt t="8900" x="5202238" y="3360738"/>
          <p14:tracePt t="8904" x="5202238" y="3367088"/>
          <p14:tracePt t="8908" x="5194300" y="3373438"/>
          <p14:tracePt t="8912" x="5181600" y="3387725"/>
          <p14:tracePt t="8916" x="5168900" y="3394075"/>
          <p14:tracePt t="8919" x="5154613" y="3406775"/>
          <p14:tracePt t="8923" x="5141913" y="3413125"/>
          <p14:tracePt t="8927" x="5121275" y="3427413"/>
          <p14:tracePt t="8932" x="5108575" y="3433763"/>
          <p14:tracePt t="8934" x="5095875" y="3440113"/>
          <p14:tracePt t="8939" x="5081588" y="3446463"/>
          <p14:tracePt t="8944" x="5075238" y="3452813"/>
          <p14:tracePt t="8947" x="5068888" y="3459163"/>
          <p14:tracePt t="8951" x="5056188" y="3459163"/>
          <p14:tracePt t="8955" x="5049838" y="3467100"/>
          <p14:tracePt t="8960" x="5035550" y="3473450"/>
          <p14:tracePt t="8964" x="5022850" y="3473450"/>
          <p14:tracePt t="8967" x="5016500" y="3473450"/>
          <p14:tracePt t="8971" x="5002213" y="3473450"/>
          <p14:tracePt t="8975" x="4995863" y="3473450"/>
          <p14:tracePt t="8980" x="4989513" y="3479800"/>
          <p14:tracePt t="8983" x="4976813" y="3479800"/>
          <p14:tracePt t="8988" x="4962525" y="3486150"/>
          <p14:tracePt t="8992" x="4949825" y="3486150"/>
          <p14:tracePt t="8995" x="4937125" y="3486150"/>
          <p14:tracePt t="8999" x="4922838" y="3486150"/>
          <p14:tracePt t="9004" x="4910138" y="3492500"/>
          <p14:tracePt t="9007" x="4897438" y="3492500"/>
          <p14:tracePt t="9012" x="4883150" y="3492500"/>
          <p14:tracePt t="9016" x="4876800" y="3492500"/>
          <p14:tracePt t="9019" x="4864100" y="3492500"/>
          <p14:tracePt t="9023" x="4843463" y="3492500"/>
          <p14:tracePt t="9028" x="4830763" y="3492500"/>
          <p14:tracePt t="9032" x="4816475" y="3492500"/>
          <p14:tracePt t="9036" x="4797425" y="3492500"/>
          <p14:tracePt t="9040" x="4784725" y="3492500"/>
          <p14:tracePt t="9044" x="4764088" y="3492500"/>
          <p14:tracePt t="9049" x="4745038" y="3492500"/>
          <p14:tracePt t="9051" x="4718050" y="3492500"/>
          <p14:tracePt t="9056" x="4703763" y="3486150"/>
          <p14:tracePt t="9060" x="4691063" y="3486150"/>
          <p14:tracePt t="9065" x="4678363" y="3479800"/>
          <p14:tracePt t="9067" x="4664075" y="3473450"/>
          <p14:tracePt t="9071" x="4651375" y="3467100"/>
          <p14:tracePt t="9075" x="4638675" y="3459163"/>
          <p14:tracePt t="9081" x="4624388" y="3452813"/>
          <p14:tracePt t="9084" x="4611688" y="3440113"/>
          <p14:tracePt t="9087" x="4605338" y="3433763"/>
          <p14:tracePt t="9091" x="4592638" y="3419475"/>
          <p14:tracePt t="9095" x="4584700" y="3413125"/>
          <p14:tracePt t="9100" x="4578350" y="3400425"/>
          <p14:tracePt t="9103" x="4572000" y="3400425"/>
          <p14:tracePt t="9107" x="4559300" y="3387725"/>
          <p14:tracePt t="9111" x="4551363" y="3379788"/>
          <p14:tracePt t="9116" x="4545013" y="3367088"/>
          <p14:tracePt t="9120" x="4538663" y="3360738"/>
          <p14:tracePt t="9124" x="4538663" y="3348038"/>
          <p14:tracePt t="9128" x="4532313" y="3333750"/>
          <p14:tracePt t="9133" x="4532313" y="3321050"/>
          <p14:tracePt t="9134" x="4525963" y="3306763"/>
          <p14:tracePt t="9139" x="4525963" y="3294063"/>
          <p14:tracePt t="9143" x="4525963" y="3287713"/>
          <p14:tracePt t="9148" x="4525963" y="3281363"/>
          <p14:tracePt t="9151" x="4525963" y="3267075"/>
          <p14:tracePt t="9155" x="4525963" y="3254375"/>
          <p14:tracePt t="9160" x="4525963" y="3241675"/>
          <p14:tracePt t="9164" x="4525963" y="3227388"/>
          <p14:tracePt t="9167" x="4525963" y="3214688"/>
          <p14:tracePt t="9171" x="4525963" y="3201988"/>
          <p14:tracePt t="9175" x="4525963" y="3187700"/>
          <p14:tracePt t="9181" x="4525963" y="3175000"/>
          <p14:tracePt t="9183" x="4525963" y="3162300"/>
          <p14:tracePt t="9187" x="4525963" y="3148013"/>
          <p14:tracePt t="9196" x="4525963" y="3135313"/>
          <p14:tracePt t="9199" x="4525963" y="3128963"/>
          <p14:tracePt t="9204" x="4525963" y="3122613"/>
          <p14:tracePt t="9208" x="4525963" y="3114675"/>
          <p14:tracePt t="9211" x="4525963" y="3108325"/>
          <p14:tracePt t="9219" x="4525963" y="3101975"/>
          <p14:tracePt t="9227" x="4532313" y="3101975"/>
          <p14:tracePt t="9248" x="4532313" y="3095625"/>
          <p14:tracePt t="9251" x="4538663" y="3095625"/>
          <p14:tracePt t="9261" x="4545013" y="3095625"/>
          <p14:tracePt t="9296" x="4551363" y="3095625"/>
          <p14:tracePt t="9304" x="4559300" y="3095625"/>
          <p14:tracePt t="9307" x="4565650" y="3101975"/>
          <p14:tracePt t="9316" x="4572000" y="3108325"/>
          <p14:tracePt t="9320" x="4572000" y="3114675"/>
          <p14:tracePt t="9324" x="4572000" y="3128963"/>
          <p14:tracePt t="9328" x="4572000" y="3135313"/>
          <p14:tracePt t="9332" x="4572000" y="3148013"/>
          <p14:tracePt t="9335" x="4572000" y="3154363"/>
          <p14:tracePt t="9340" x="4572000" y="3162300"/>
          <p14:tracePt t="9344" x="4572000" y="3168650"/>
          <p14:tracePt t="9349" x="4572000" y="3175000"/>
          <p14:tracePt t="9352" x="4572000" y="3187700"/>
          <p14:tracePt t="9356" x="4578350" y="3194050"/>
          <p14:tracePt t="9360" x="4578350" y="3201988"/>
          <p14:tracePt t="9367" x="4578350" y="3214688"/>
          <p14:tracePt t="9376" x="4578350" y="3221038"/>
          <p14:tracePt t="9381" x="4578350" y="3227388"/>
          <p14:tracePt t="9388" x="4578350" y="3235325"/>
          <p14:tracePt t="9392" x="4578350" y="3241675"/>
          <p14:tracePt t="9399" x="4578350" y="3248025"/>
          <p14:tracePt t="9633" x="4578350" y="3241675"/>
          <p14:tracePt t="9762" x="4578350" y="3235325"/>
          <p14:tracePt t="9769" x="4578350" y="3227388"/>
          <p14:tracePt t="10362" x="4578350" y="3221038"/>
          <p14:tracePt t="10445" x="4578350" y="3214688"/>
          <p14:tracePt t="10463" x="4578350" y="3208338"/>
          <p14:tracePt t="10548" x="4578350" y="3201988"/>
          <p14:tracePt t="10561" x="4584700" y="3201988"/>
          <p14:tracePt t="11399" x="4592638" y="3201988"/>
          <p14:tracePt t="11404" x="4598988" y="3201988"/>
          <p14:tracePt t="11408" x="4605338" y="3201988"/>
          <p14:tracePt t="11411" x="4611688" y="3201988"/>
          <p14:tracePt t="11415" x="4624388" y="3201988"/>
          <p14:tracePt t="11433" x="4657725" y="3221038"/>
          <p14:tracePt t="11438" x="4657725" y="3227388"/>
          <p14:tracePt t="11442" x="4664075" y="3235325"/>
          <p14:tracePt t="11448" x="4678363" y="3248025"/>
          <p14:tracePt t="11450" x="4678363" y="3254375"/>
          <p14:tracePt t="11453" x="4684713" y="3260725"/>
          <p14:tracePt t="11457" x="4691063" y="3267075"/>
          <p14:tracePt t="11461" x="4691063" y="3275013"/>
          <p14:tracePt t="11466" x="4697413" y="3281363"/>
          <p14:tracePt t="11469" x="4703763" y="3294063"/>
          <p14:tracePt t="11473" x="4711700" y="3300413"/>
          <p14:tracePt t="11477" x="4718050" y="3314700"/>
          <p14:tracePt t="11483" x="4724400" y="3321050"/>
          <p14:tracePt t="11485" x="4730750" y="3321050"/>
          <p14:tracePt t="11489" x="4730750" y="3327400"/>
          <p14:tracePt t="11494" x="4737100" y="3340100"/>
          <p14:tracePt t="11498" x="4737100" y="3348038"/>
          <p14:tracePt t="11501" x="4737100" y="3354388"/>
          <p14:tracePt t="11506" x="4737100" y="3360738"/>
          <p14:tracePt t="11509" x="4737100" y="3367088"/>
          <p14:tracePt t="11518" x="4737100" y="3373438"/>
          <p14:tracePt t="11521" x="4737100" y="3379788"/>
          <p14:tracePt t="11526" x="4737100" y="3394075"/>
          <p14:tracePt t="11531" x="4737100" y="3400425"/>
          <p14:tracePt t="11533" x="4737100" y="3406775"/>
          <p14:tracePt t="11537" x="4737100" y="3413125"/>
          <p14:tracePt t="11541" x="4737100" y="3419475"/>
          <p14:tracePt t="11549" x="4737100" y="3427413"/>
          <p14:tracePt t="11554" x="4737100" y="3433763"/>
          <p14:tracePt t="11557" x="4737100" y="3440113"/>
          <p14:tracePt t="11561" x="4737100" y="3446463"/>
          <p14:tracePt t="11565" x="4737100" y="3452813"/>
          <p14:tracePt t="11569" x="4730750" y="3452813"/>
          <p14:tracePt t="11574" x="4724400" y="3452813"/>
          <p14:tracePt t="11582" x="4718050" y="3459163"/>
          <p14:tracePt t="11601" x="4711700" y="3459163"/>
          <p14:tracePt t="11615" x="4703763" y="3459163"/>
          <p14:tracePt t="11626" x="4697413" y="3459163"/>
          <p14:tracePt t="11632" x="4691063" y="3459163"/>
          <p14:tracePt t="11633" x="4684713" y="3459163"/>
          <p14:tracePt t="11637" x="4678363" y="3459163"/>
          <p14:tracePt t="11642" x="4672013" y="3459163"/>
          <p14:tracePt t="11648" x="4664075" y="3459163"/>
          <p14:tracePt t="11658" x="4657725" y="3459163"/>
          <p14:tracePt t="11662" x="4651375" y="3459163"/>
          <p14:tracePt t="11669" x="4645025" y="3459163"/>
          <p14:tracePt t="11678" x="4638675" y="3459163"/>
          <p14:tracePt t="11682" x="4632325" y="3459163"/>
          <p14:tracePt t="11685" x="4624388" y="3459163"/>
          <p14:tracePt t="11690" x="4624388" y="3452813"/>
          <p14:tracePt t="11694" x="4618038" y="3446463"/>
          <p14:tracePt t="11698" x="4611688" y="3440113"/>
          <p14:tracePt t="11701" x="4611688" y="3427413"/>
          <p14:tracePt t="11706" x="4605338" y="3419475"/>
          <p14:tracePt t="11709" x="4605338" y="3413125"/>
          <p14:tracePt t="11714" x="4598988" y="3406775"/>
          <p14:tracePt t="11717" x="4598988" y="3400425"/>
          <p14:tracePt t="11721" x="4592638" y="3387725"/>
          <p14:tracePt t="11725" x="4592638" y="3373438"/>
          <p14:tracePt t="11731" x="4584700" y="3360738"/>
          <p14:tracePt t="11734" x="4584700" y="3354388"/>
          <p14:tracePt t="11737" x="4578350" y="3340100"/>
          <p14:tracePt t="11741" x="4578350" y="3327400"/>
          <p14:tracePt t="11746" x="4572000" y="3314700"/>
          <p14:tracePt t="11750" x="4572000" y="3300413"/>
          <p14:tracePt t="11753" x="4572000" y="3294063"/>
          <p14:tracePt t="11757" x="4572000" y="3287713"/>
          <p14:tracePt t="11762" x="4572000" y="3275013"/>
          <p14:tracePt t="11766" x="4572000" y="3260725"/>
          <p14:tracePt t="11769" x="4572000" y="3248025"/>
          <p14:tracePt t="11773" x="4572000" y="3241675"/>
          <p14:tracePt t="11778" x="4572000" y="3227388"/>
          <p14:tracePt t="11782" x="4572000" y="3221038"/>
          <p14:tracePt t="11786" x="4572000" y="3214688"/>
          <p14:tracePt t="11793" x="4572000" y="3208338"/>
          <p14:tracePt t="11801" x="4572000" y="3201988"/>
          <p14:tracePt t="11806" x="4572000" y="3194050"/>
          <p14:tracePt t="11809" x="4572000" y="3187700"/>
          <p14:tracePt t="11817" x="4578350" y="3187700"/>
          <p14:tracePt t="11915" x="4584700" y="3187700"/>
          <p14:tracePt t="11939" x="4592638" y="3187700"/>
          <p14:tracePt t="11950" x="4598988" y="3187700"/>
          <p14:tracePt t="11998" x="4605338" y="3187700"/>
          <p14:tracePt t="12006" x="4611688" y="3187700"/>
          <p14:tracePt t="12019" x="4618038" y="3187700"/>
          <p14:tracePt t="12022" x="4624388" y="3187700"/>
          <p14:tracePt t="12026" x="4632325" y="3187700"/>
          <p14:tracePt t="12038" x="4638675" y="3187700"/>
          <p14:tracePt t="12042" x="4645025" y="3187700"/>
          <p14:tracePt t="12049" x="4651375" y="3187700"/>
          <p14:tracePt t="12054" x="4651375" y="3181350"/>
          <p14:tracePt t="12066" x="4657725" y="3181350"/>
          <p14:tracePt t="12078" x="4664075" y="3181350"/>
          <p14:tracePt t="12082" x="4672013" y="3175000"/>
          <p14:tracePt t="12094" x="4678363" y="3175000"/>
          <p14:tracePt t="12107" x="4684713" y="3175000"/>
          <p14:tracePt t="12115" x="4691063" y="3175000"/>
          <p14:tracePt t="12121" x="4697413" y="3175000"/>
          <p14:tracePt t="12134" x="4703763" y="3175000"/>
          <p14:tracePt t="12202" x="4711700" y="3175000"/>
          <p14:tracePt t="12214" x="4718050" y="3175000"/>
          <p14:tracePt t="12218" x="4724400" y="3175000"/>
          <p14:tracePt t="12222" x="4730750" y="3175000"/>
          <p14:tracePt t="12226" x="4737100" y="3175000"/>
          <p14:tracePt t="12232" x="4745038" y="3175000"/>
          <p14:tracePt t="12238" x="4751388" y="3175000"/>
          <p14:tracePt t="12242" x="4757738" y="3175000"/>
          <p14:tracePt t="12248" x="4764088" y="3175000"/>
          <p14:tracePt t="12250" x="4770438" y="3175000"/>
          <p14:tracePt t="12258" x="4776788" y="3175000"/>
          <p14:tracePt t="12262" x="4791075" y="3175000"/>
          <p14:tracePt t="12270" x="4797425" y="3175000"/>
          <p14:tracePt t="12274" x="4797425" y="3168650"/>
          <p14:tracePt t="12278" x="4803775" y="3162300"/>
          <p14:tracePt t="12282" x="4803775" y="3154363"/>
          <p14:tracePt t="12285" x="4810125" y="3148013"/>
          <p14:tracePt t="12289" x="4810125" y="3141663"/>
          <p14:tracePt t="12294" x="4816475" y="3141663"/>
          <p14:tracePt t="12301" x="4816475" y="3135313"/>
          <p14:tracePt t="12306" x="4824413" y="3128963"/>
          <p14:tracePt t="12314" x="4824413" y="3122613"/>
          <p14:tracePt t="12318" x="4824413" y="3114675"/>
          <p14:tracePt t="12326" x="4824413" y="3108325"/>
          <p14:tracePt t="12331" x="4830763" y="3108325"/>
          <p14:tracePt t="12349" x="4830763" y="3101975"/>
          <p14:tracePt t="12410" x="4830763" y="3108325"/>
          <p14:tracePt t="12415" x="4830763" y="3122613"/>
          <p14:tracePt t="12419" x="4830763" y="3135313"/>
          <p14:tracePt t="12422" x="4830763" y="3148013"/>
          <p14:tracePt t="12427" x="4830763" y="3162300"/>
          <p14:tracePt t="12431" x="4830763" y="3181350"/>
          <p14:tracePt t="12433" x="4830763" y="3194050"/>
          <p14:tracePt t="12438" x="4830763" y="3208338"/>
          <p14:tracePt t="12441" x="4830763" y="3227388"/>
          <p14:tracePt t="12448" x="4830763" y="3241675"/>
          <p14:tracePt t="12450" x="4830763" y="3254375"/>
          <p14:tracePt t="12453" x="4830763" y="3275013"/>
          <p14:tracePt t="12458" x="4830763" y="3287713"/>
          <p14:tracePt t="12464" x="4830763" y="3300413"/>
          <p14:tracePt t="12465" x="4830763" y="3314700"/>
          <p14:tracePt t="12470" x="4830763" y="3327400"/>
          <p14:tracePt t="12474" x="4830763" y="3333750"/>
          <p14:tracePt t="12478" x="4830763" y="3340100"/>
          <p14:tracePt t="12482" x="4830763" y="3354388"/>
          <p14:tracePt t="12485" x="4830763" y="3360738"/>
          <p14:tracePt t="12489" x="4830763" y="3373438"/>
          <p14:tracePt t="12494" x="4830763" y="3379788"/>
          <p14:tracePt t="12497" x="4830763" y="3394075"/>
          <p14:tracePt t="12505" x="4830763" y="3406775"/>
          <p14:tracePt t="12509" x="4830763" y="3419475"/>
          <p14:tracePt t="12514" x="4830763" y="3433763"/>
          <p14:tracePt t="12517" x="4830763" y="3446463"/>
          <p14:tracePt t="12522" x="4837113" y="3459163"/>
          <p14:tracePt t="12526" x="4843463" y="3467100"/>
          <p14:tracePt t="12530" x="4843463" y="3479800"/>
          <p14:tracePt t="12533" x="4849813" y="3492500"/>
          <p14:tracePt t="12538" x="4849813" y="3506788"/>
          <p14:tracePt t="12541" x="4856163" y="3525838"/>
          <p14:tracePt t="12547" x="4864100" y="3540125"/>
          <p14:tracePt t="12549" x="4864100" y="3552825"/>
          <p14:tracePt t="12554" x="4883150" y="3571875"/>
          <p14:tracePt t="12558" x="4889500" y="3586163"/>
          <p14:tracePt t="12562" x="4897438" y="3613150"/>
          <p14:tracePt t="12565" x="4903788" y="3625850"/>
          <p14:tracePt t="12569" x="4910138" y="3644900"/>
          <p14:tracePt t="12574" x="4916488" y="3659188"/>
          <p14:tracePt t="12578" x="4922838" y="3671888"/>
          <p14:tracePt t="12583" x="4929188" y="3692525"/>
          <p14:tracePt t="12585" x="4929188" y="3705225"/>
          <p14:tracePt t="12589" x="4937125" y="3717925"/>
          <p14:tracePt t="12594" x="4937125" y="3732213"/>
          <p14:tracePt t="12597" x="4943475" y="3744913"/>
          <p14:tracePt t="12601" x="4949825" y="3757613"/>
          <p14:tracePt t="12606" x="4949825" y="3771900"/>
          <p14:tracePt t="12609" x="4956175" y="3784600"/>
          <p14:tracePt t="12615" x="4956175" y="3797300"/>
          <p14:tracePt t="12617" x="4956175" y="3811588"/>
          <p14:tracePt t="12621" x="4956175" y="3830638"/>
          <p14:tracePt t="12625" x="4962525" y="3844925"/>
          <p14:tracePt t="12630" x="4962525" y="3870325"/>
          <p14:tracePt t="12634" x="4968875" y="3884613"/>
          <p14:tracePt t="12638" x="4976813" y="3903663"/>
          <p14:tracePt t="12640" x="4983163" y="3924300"/>
          <p14:tracePt t="12646" x="4989513" y="3937000"/>
          <p14:tracePt t="12649" x="5002213" y="3963988"/>
          <p14:tracePt t="12653" x="5008563" y="3983038"/>
          <p14:tracePt t="12658" x="5008563" y="4003675"/>
          <p14:tracePt t="12663" x="5016500" y="4022725"/>
          <p14:tracePt t="12665" x="5022850" y="4049713"/>
          <p14:tracePt t="12670" x="5029200" y="4062413"/>
          <p14:tracePt t="12674" x="5035550" y="4083050"/>
          <p14:tracePt t="12678" x="5035550" y="4102100"/>
          <p14:tracePt t="12682" x="5041900" y="4129088"/>
          <p14:tracePt t="12684" x="5049838" y="4143375"/>
          <p14:tracePt t="12689" x="5056188" y="4162425"/>
          <p14:tracePt t="12693" x="5056188" y="4175125"/>
          <p14:tracePt t="12698" x="5062538" y="4189413"/>
          <p14:tracePt t="12701" x="5062538" y="4202113"/>
          <p14:tracePt t="12705" x="5068888" y="4222750"/>
          <p14:tracePt t="12710" x="5075238" y="4229100"/>
          <p14:tracePt t="12714" x="5075238" y="4241800"/>
          <p14:tracePt t="12718" x="5081588" y="4248150"/>
          <p14:tracePt t="12725" x="5081588" y="4262438"/>
          <p14:tracePt t="12730" x="5081588" y="4268788"/>
          <p14:tracePt t="12733" x="5081588" y="4275138"/>
          <p14:tracePt t="12737" x="5089525" y="4281488"/>
          <p14:tracePt t="12741" x="5089525" y="4287838"/>
          <p14:tracePt t="12747" x="5095875" y="4287838"/>
          <p14:tracePt t="12749" x="5095875" y="4302125"/>
          <p14:tracePt t="12753" x="5102225" y="4302125"/>
          <p14:tracePt t="12757" x="5102225" y="4308475"/>
          <p14:tracePt t="12763" x="5102225" y="4321175"/>
          <p14:tracePt t="12765" x="5102225" y="4327525"/>
          <p14:tracePt t="12769" x="5102225" y="4341813"/>
          <p14:tracePt t="12773" x="5102225" y="4348163"/>
          <p14:tracePt t="12777" x="5108575" y="4360863"/>
          <p14:tracePt t="12782" x="5108575" y="4367213"/>
          <p14:tracePt t="12785" x="5114925" y="4375150"/>
          <p14:tracePt t="12790" x="5114925" y="4387850"/>
          <p14:tracePt t="12794" x="5121275" y="4394200"/>
          <p14:tracePt t="12798" x="5121275" y="4408488"/>
          <p14:tracePt t="12801" x="5129213" y="4414838"/>
          <p14:tracePt t="12806" x="5135563" y="4414838"/>
          <p14:tracePt t="12810" x="5141913" y="4427538"/>
          <p14:tracePt t="12815" x="5148263" y="4440238"/>
          <p14:tracePt t="12816" x="5148263" y="4448175"/>
          <p14:tracePt t="12821" x="5154613" y="4454525"/>
          <p14:tracePt t="12825" x="5154613" y="4460875"/>
          <p14:tracePt t="12830" x="5154613" y="4473575"/>
          <p14:tracePt t="12833" x="5160963" y="4479925"/>
          <p14:tracePt t="12837" x="5168900" y="4494213"/>
          <p14:tracePt t="12842" x="5175250" y="4494213"/>
          <p14:tracePt t="12847" x="5181600" y="4500563"/>
          <p14:tracePt t="12849" x="5187950" y="4506913"/>
          <p14:tracePt t="12853" x="5194300" y="4513263"/>
          <p14:tracePt t="12857" x="5202238" y="4521200"/>
          <p14:tracePt t="12863" x="5202238" y="4527550"/>
          <p14:tracePt t="12865" x="5208588" y="4527550"/>
          <p14:tracePt t="12869" x="5214938" y="4533900"/>
          <p14:tracePt t="12874" x="5221288" y="4533900"/>
          <p14:tracePt t="12877" x="5227638" y="4533900"/>
          <p14:tracePt t="12882" x="5227638" y="4540250"/>
          <p14:tracePt t="12890" x="5233988" y="4540250"/>
          <p14:tracePt t="12906" x="5241925" y="4540250"/>
          <p14:tracePt t="12918" x="5248275" y="4540250"/>
          <p14:tracePt t="12965" x="5254625" y="4540250"/>
          <p14:tracePt t="12982" x="5260975" y="4540250"/>
          <p14:tracePt t="13163" x="5260975" y="4533900"/>
          <p14:tracePt t="13234" x="5254625" y="4533900"/>
          <p14:tracePt t="13242" x="5248275" y="4533900"/>
          <p14:tracePt t="13262" x="5241925" y="4527550"/>
          <p14:tracePt t="13270" x="5233988" y="4527550"/>
          <p14:tracePt t="13279" x="5233988" y="4521200"/>
          <p14:tracePt t="13282" x="5227638" y="4521200"/>
          <p14:tracePt t="13294" x="5227638" y="4513263"/>
          <p14:tracePt t="13299" x="5221288" y="4513263"/>
          <p14:tracePt t="13302" x="5221288" y="4506913"/>
          <p14:tracePt t="13318" x="5221288" y="4500563"/>
          <p14:tracePt t="13321" x="5214938" y="4500563"/>
          <p14:tracePt t="13331" x="5208588" y="4494213"/>
          <p14:tracePt t="13334" x="5208588" y="4487863"/>
          <p14:tracePt t="13348" x="5202238" y="4487863"/>
          <p14:tracePt t="13350" x="5202238" y="4479925"/>
          <p14:tracePt t="13354" x="5194300" y="4479925"/>
          <p14:tracePt t="13374" x="5194300" y="4473575"/>
          <p14:tracePt t="13415" x="5194300" y="4467225"/>
          <p14:tracePt t="13422" x="5194300" y="4460875"/>
          <p14:tracePt t="13438" x="5187950" y="4460875"/>
          <p14:tracePt t="14842" x="5181600" y="4460875"/>
          <p14:tracePt t="14850" x="5175250" y="4460875"/>
          <p14:tracePt t="14854" x="5175250" y="4467225"/>
          <p14:tracePt t="15015" x="5181600" y="4460875"/>
          <p14:tracePt t="15020" x="5194300" y="4448175"/>
          <p14:tracePt t="15023" x="5202238" y="4433888"/>
          <p14:tracePt t="15026" x="5214938" y="4414838"/>
          <p14:tracePt t="15030" x="5227638" y="4400550"/>
          <p14:tracePt t="15033" x="5254625" y="4375150"/>
          <p14:tracePt t="15037" x="5273675" y="4354513"/>
          <p14:tracePt t="15041" x="5307013" y="4327525"/>
          <p14:tracePt t="15045" x="5334000" y="4308475"/>
          <p14:tracePt t="15050" x="5394325" y="4256088"/>
          <p14:tracePt t="15054" x="5480050" y="4214813"/>
          <p14:tracePt t="15058" x="5565775" y="4162425"/>
          <p14:tracePt t="15063" x="5672138" y="4102100"/>
          <p14:tracePt t="15065" x="5770563" y="4062413"/>
          <p14:tracePt t="15069" x="5883275" y="4003675"/>
          <p14:tracePt t="15074" x="5989638" y="3963988"/>
          <p14:tracePt t="15077" x="6116638" y="3903663"/>
          <p14:tracePt t="15082" x="6254750" y="3844925"/>
          <p14:tracePt t="15085" x="6373813" y="3805238"/>
          <p14:tracePt t="15090" x="6513513" y="3757613"/>
          <p14:tracePt t="15094" x="6638925" y="3724275"/>
          <p14:tracePt t="15098" x="6757988" y="3692525"/>
          <p14:tracePt t="15101" x="6891338" y="3659188"/>
          <p14:tracePt t="15105" x="7010400" y="3625850"/>
          <p14:tracePt t="15109" x="7135813" y="3592513"/>
          <p14:tracePt t="15114" x="7242175" y="3559175"/>
          <p14:tracePt t="15118" x="7354888" y="3525838"/>
          <p14:tracePt t="15121" x="7446963" y="3506788"/>
          <p14:tracePt t="15125" x="7540625" y="3473450"/>
          <p14:tracePt t="15130" x="7640638" y="3452813"/>
          <p14:tracePt t="15133" x="7720013" y="3433763"/>
          <p14:tracePt t="15136" x="7799388" y="3419475"/>
          <p14:tracePt t="15149" x="7991475" y="3394075"/>
          <p14:tracePt t="15154" x="8037513" y="3379788"/>
          <p14:tracePt t="15158" x="8077200" y="3373438"/>
          <p14:tracePt t="15163" x="8123238" y="3373438"/>
          <p14:tracePt t="15165" x="8162925" y="3367088"/>
          <p14:tracePt t="15169" x="8196263" y="3360738"/>
          <p14:tracePt t="15174" x="8223250" y="3360738"/>
          <p14:tracePt t="15179" x="8242300" y="3360738"/>
          <p14:tracePt t="15182" x="8269288" y="3360738"/>
          <p14:tracePt t="15185" x="8281988" y="3360738"/>
          <p14:tracePt t="15189" x="8296275" y="3360738"/>
          <p14:tracePt t="15194" x="8302625" y="3360738"/>
          <p14:tracePt t="15197" x="8308975" y="3360738"/>
          <p14:tracePt t="15202" x="8315325" y="3360738"/>
          <p14:tracePt t="15205" x="8329613" y="3360738"/>
          <p14:tracePt t="15210" x="8335963" y="3360738"/>
          <p14:tracePt t="15213" x="8348663" y="3360738"/>
          <p14:tracePt t="15217" x="8355013" y="3373438"/>
          <p14:tracePt t="15221" x="8361363" y="3387725"/>
          <p14:tracePt t="15225" x="8375650" y="3400425"/>
          <p14:tracePt t="15230" x="8382000" y="3427413"/>
          <p14:tracePt t="15233" x="8388350" y="3452813"/>
          <p14:tracePt t="15238" x="8394700" y="3473450"/>
          <p14:tracePt t="15242" x="8402638" y="3506788"/>
          <p14:tracePt t="15246" x="8408988" y="3525838"/>
          <p14:tracePt t="15250" x="8421688" y="3552825"/>
          <p14:tracePt t="15253" x="8434388" y="3598863"/>
          <p14:tracePt t="15258" x="8455025" y="3659188"/>
          <p14:tracePt t="15263" x="8467725" y="3724275"/>
          <p14:tracePt t="15265" x="8488363" y="3784600"/>
          <p14:tracePt t="15269" x="8501063" y="3830638"/>
          <p14:tracePt t="15274" x="8513763" y="3870325"/>
          <p14:tracePt t="15280" x="8521700" y="3917950"/>
          <p14:tracePt t="15283" x="8528050" y="3957638"/>
          <p14:tracePt t="15285" x="8547100" y="3990975"/>
          <p14:tracePt t="15289" x="8555038" y="4022725"/>
          <p14:tracePt t="15295" x="8561388" y="4049713"/>
          <p14:tracePt t="15297" x="8561388" y="4076700"/>
          <p14:tracePt t="15301" x="8567738" y="4102100"/>
          <p14:tracePt t="15304" x="8567738" y="4135438"/>
          <p14:tracePt t="15310" x="8567738" y="4156075"/>
          <p14:tracePt t="15315" x="8567738" y="4183063"/>
          <p14:tracePt t="15317" x="8567738" y="4208463"/>
          <p14:tracePt t="15321" x="8567738" y="4222750"/>
          <p14:tracePt t="15325" x="8567738" y="4241800"/>
          <p14:tracePt t="15330" x="8561388" y="4262438"/>
          <p14:tracePt t="15334" x="8555038" y="4275138"/>
          <p14:tracePt t="15338" x="8547100" y="4287838"/>
          <p14:tracePt t="15342" x="8534400" y="4302125"/>
          <p14:tracePt t="15346" x="8507413" y="4327525"/>
          <p14:tracePt t="15350" x="8494713" y="4341813"/>
          <p14:tracePt t="15353" x="8474075" y="4354513"/>
          <p14:tracePt t="15357" x="8428038" y="4381500"/>
          <p14:tracePt t="15362" x="8394700" y="4394200"/>
          <p14:tracePt t="15365" x="8342313" y="4408488"/>
          <p14:tracePt t="15370" x="8281988" y="4427538"/>
          <p14:tracePt t="15374" x="8216900" y="4433888"/>
          <p14:tracePt t="15378" x="8150225" y="4448175"/>
          <p14:tracePt t="15381" x="8077200" y="4467225"/>
          <p14:tracePt t="15386" x="7997825" y="4467225"/>
          <p14:tracePt t="15389" x="7918450" y="4473575"/>
          <p14:tracePt t="15394" x="7839075" y="4473575"/>
          <p14:tracePt t="15397" x="7732713" y="4473575"/>
          <p14:tracePt t="15401" x="7626350" y="4473575"/>
          <p14:tracePt t="15405" x="7519988" y="4460875"/>
          <p14:tracePt t="15409" x="7400925" y="4440238"/>
          <p14:tracePt t="15414" x="7288213" y="4427538"/>
          <p14:tracePt t="15418" x="7169150" y="4408488"/>
          <p14:tracePt t="15421" x="7050088" y="4394200"/>
          <p14:tracePt t="15426" x="6918325" y="4375150"/>
          <p14:tracePt t="15430" x="6797675" y="4354513"/>
          <p14:tracePt t="15434" x="6678613" y="4327525"/>
          <p14:tracePt t="15437" x="6546850" y="4308475"/>
          <p14:tracePt t="15441" x="6421438" y="4275138"/>
          <p14:tracePt t="15447" x="6300788" y="4229100"/>
          <p14:tracePt t="15450" x="6169025" y="4195763"/>
          <p14:tracePt t="15453" x="6043613" y="4162425"/>
          <p14:tracePt t="15457" x="5937250" y="4129088"/>
          <p14:tracePt t="15467" x="5691188" y="4049713"/>
          <p14:tracePt t="15474" x="5446713" y="3963988"/>
          <p14:tracePt t="15478" x="5354638" y="3910013"/>
          <p14:tracePt t="15481" x="5254625" y="3844925"/>
          <p14:tracePt t="15485" x="5181600" y="3790950"/>
          <p14:tracePt t="15490" x="5114925" y="3717925"/>
          <p14:tracePt t="15494" x="5062538" y="3644900"/>
          <p14:tracePt t="15497" x="5008563" y="3571875"/>
          <p14:tracePt t="15501" x="4968875" y="3486150"/>
          <p14:tracePt t="15505" x="4937125" y="3394075"/>
          <p14:tracePt t="15509" x="4916488" y="3294063"/>
          <p14:tracePt t="15513" x="4897438" y="3201988"/>
          <p14:tracePt t="15518" x="4876800" y="3108325"/>
          <p14:tracePt t="15521" x="4864100" y="2995613"/>
          <p14:tracePt t="15526" x="4864100" y="2909888"/>
          <p14:tracePt t="15531" x="4864100" y="2803525"/>
          <p14:tracePt t="15533" x="4864100" y="2684463"/>
          <p14:tracePt t="15537" x="4870450" y="2578100"/>
          <p14:tracePt t="15541" x="4889500" y="2465388"/>
          <p14:tracePt t="15546" x="4922838" y="2359025"/>
          <p14:tracePt t="15549" x="4962525" y="2246313"/>
          <p14:tracePt t="15553" x="5008563" y="2141538"/>
          <p14:tracePt t="15558" x="5062538" y="2014538"/>
          <p14:tracePt t="15562" x="5121275" y="1908175"/>
          <p14:tracePt t="15565" x="5175250" y="1795463"/>
          <p14:tracePt t="15569" x="5241925" y="1684338"/>
          <p14:tracePt t="15574" x="5307013" y="1571625"/>
          <p14:tracePt t="15580" x="5373688" y="1477963"/>
          <p14:tracePt t="15582" x="5440363" y="1392238"/>
          <p14:tracePt t="15585" x="5507038" y="1306513"/>
          <p14:tracePt t="15589" x="5565775" y="1225550"/>
          <p14:tracePt t="15594" x="5638800" y="1166813"/>
          <p14:tracePt t="15598" x="5705475" y="1106488"/>
          <p14:tracePt t="15601" x="5784850" y="1060450"/>
          <p14:tracePt t="15605" x="5870575" y="1008063"/>
          <p14:tracePt t="15610" x="5956300" y="968375"/>
          <p14:tracePt t="15613" x="6056313" y="935038"/>
          <p14:tracePt t="15617" x="6135688" y="895350"/>
          <p14:tracePt t="15621" x="6235700" y="868363"/>
          <p14:tracePt t="15625" x="6340475" y="847725"/>
          <p14:tracePt t="15631" x="6434138" y="841375"/>
          <p14:tracePt t="15634" x="6553200" y="828675"/>
          <p14:tracePt t="15638" x="6659563" y="828675"/>
          <p14:tracePt t="15641" x="6778625" y="828675"/>
          <p14:tracePt t="15646" x="6897688" y="828675"/>
          <p14:tracePt t="15650" x="7016750" y="828675"/>
          <p14:tracePt t="15653" x="7135813" y="828675"/>
          <p14:tracePt t="15657" x="7262813" y="828675"/>
          <p14:tracePt t="15662" x="7407275" y="828675"/>
          <p14:tracePt t="15666" x="7540625" y="835025"/>
          <p14:tracePt t="15670" x="7672388" y="855663"/>
          <p14:tracePt t="15673" x="7824788" y="887413"/>
          <p14:tracePt t="15679" x="7951788" y="920750"/>
          <p14:tracePt t="15681" x="8070850" y="954088"/>
          <p14:tracePt t="15686" x="8208963" y="1000125"/>
          <p14:tracePt t="15690" x="8329613" y="1033463"/>
          <p14:tracePt t="15694" x="8442325" y="1081088"/>
          <p14:tracePt t="15697" x="8561388" y="1112838"/>
          <p14:tracePt t="15701" x="8659813" y="1152525"/>
          <p14:tracePt t="15705" x="8753475" y="1200150"/>
          <p14:tracePt t="15710" x="8839200" y="1239838"/>
          <p14:tracePt t="15714" x="8912225" y="1279525"/>
          <p14:tracePt t="15717" x="8970963" y="1331913"/>
          <p14:tracePt t="15721" x="9018588" y="1371600"/>
          <p14:tracePt t="15725" x="9058275" y="1419225"/>
          <p14:tracePt t="15731" x="9097963" y="1465263"/>
          <p14:tracePt t="15733" x="9123363" y="1511300"/>
          <p14:tracePt t="15785" x="9117013" y="2339975"/>
          <p14:tracePt t="15789" x="9097963" y="2419350"/>
          <p14:tracePt t="15794" x="9077325" y="2492375"/>
          <p14:tracePt t="15797" x="9058275" y="2571750"/>
          <p14:tracePt t="15801" x="9037638" y="2644775"/>
          <p14:tracePt t="15805" x="9012238" y="2724150"/>
          <p14:tracePt t="15810" x="9004300" y="2790825"/>
          <p14:tracePt t="15814" x="8985250" y="2876550"/>
          <p14:tracePt t="15817" x="8964613" y="2955925"/>
          <p14:tracePt t="15821" x="8951913" y="3055938"/>
          <p14:tracePt t="15825" x="8931275" y="3148013"/>
          <p14:tracePt t="15830" x="8899525" y="3254375"/>
          <p14:tracePt t="15834" x="8878888" y="3354388"/>
          <p14:tracePt t="15837" x="8845550" y="3446463"/>
          <p14:tracePt t="15841" x="8812213" y="3546475"/>
          <p14:tracePt t="15846" x="8793163" y="3625850"/>
          <p14:tracePt t="15850" x="8759825" y="3724275"/>
          <p14:tracePt t="15853" x="8732838" y="3790950"/>
          <p14:tracePt t="15858" x="8699500" y="3863975"/>
          <p14:tracePt t="15864" x="8674100" y="3937000"/>
          <p14:tracePt t="15866" x="8640763" y="3997325"/>
          <p14:tracePt t="15868" x="8601075" y="4056063"/>
          <p14:tracePt t="15873" x="8574088" y="4102100"/>
          <p14:tracePt t="15879" x="8547100" y="4149725"/>
          <p14:tracePt t="15882" x="8521700" y="4183063"/>
          <p14:tracePt t="15885" x="8482013" y="4229100"/>
          <p14:tracePt t="15890" x="8461375" y="4248150"/>
          <p14:tracePt t="15894" x="8408988" y="4287838"/>
          <p14:tracePt t="15897" x="8361363" y="4314825"/>
          <p14:tracePt t="15901" x="8315325" y="4348163"/>
          <p14:tracePt t="15906" x="8256588" y="4375150"/>
          <p14:tracePt t="15910" x="8189913" y="4408488"/>
          <p14:tracePt t="15914" x="8116888" y="4427538"/>
          <p14:tracePt t="15917" x="8037513" y="4448175"/>
          <p14:tracePt t="15921" x="7964488" y="4467225"/>
          <p14:tracePt t="15925" x="7897813" y="4487863"/>
          <p14:tracePt t="15931" x="7812088" y="4506913"/>
          <p14:tracePt t="15933" x="7732713" y="4513263"/>
          <p14:tracePt t="15937" x="7653338" y="4527550"/>
          <p14:tracePt t="15942" x="7573963" y="4533900"/>
          <p14:tracePt t="15947" x="7488238" y="4533900"/>
          <p14:tracePt t="15949" x="7407275" y="4546600"/>
          <p14:tracePt t="15953" x="7315200" y="4546600"/>
          <p14:tracePt t="15958" x="7235825" y="4546600"/>
          <p14:tracePt t="15964" x="7156450" y="4546600"/>
          <p14:tracePt t="15966" x="7062788" y="4540250"/>
          <p14:tracePt t="15968" x="6997700" y="4540250"/>
          <p14:tracePt t="15973" x="6931025" y="4533900"/>
          <p14:tracePt t="15979" x="6845300" y="4513263"/>
          <p14:tracePt t="15981" x="6784975" y="4479925"/>
          <p14:tracePt t="15985" x="6718300" y="4460875"/>
          <p14:tracePt t="15990" x="6659563" y="4448175"/>
          <p14:tracePt t="15994" x="6599238" y="4427538"/>
          <p14:tracePt t="15997" x="6553200" y="4394200"/>
          <p14:tracePt t="16000" x="6507163" y="4367213"/>
          <p14:tracePt t="16005" x="6461125" y="4341813"/>
          <p14:tracePt t="16010" x="6413500" y="4314825"/>
          <p14:tracePt t="16013" x="6380163" y="4287838"/>
          <p14:tracePt t="16017" x="6354763" y="4256088"/>
          <p14:tracePt t="16021" x="6334125" y="4229100"/>
          <p14:tracePt t="16025" x="6308725" y="4195763"/>
          <p14:tracePt t="16030" x="6288088" y="4162425"/>
          <p14:tracePt t="16033" x="6269038" y="4129088"/>
          <p14:tracePt t="16038" x="6248400" y="4110038"/>
          <p14:tracePt t="16041" x="6242050" y="4076700"/>
          <p14:tracePt t="16046" x="6227763" y="4043363"/>
          <p14:tracePt t="16049" x="6221413" y="4022725"/>
          <p14:tracePt t="16053" x="6215063" y="3997325"/>
          <p14:tracePt t="16057" x="6196013" y="3976688"/>
          <p14:tracePt t="16062" x="6196013" y="3957638"/>
          <p14:tracePt t="16065" x="6188075" y="3943350"/>
          <p14:tracePt t="16069" x="6181725" y="3930650"/>
          <p14:tracePt t="16073" x="6181725" y="3917950"/>
          <p14:tracePt t="16078" x="6181725" y="3903663"/>
          <p14:tracePt t="16081" x="6175375" y="3890963"/>
          <p14:tracePt t="16086" x="6175375" y="3878263"/>
          <p14:tracePt t="16090" x="6169025" y="3870325"/>
          <p14:tracePt t="16094" x="6169025" y="3857625"/>
          <p14:tracePt t="16097" x="6169025" y="3844925"/>
          <p14:tracePt t="16101" x="6169025" y="3836988"/>
          <p14:tracePt t="16105" x="6169025" y="3830638"/>
          <p14:tracePt t="16110" x="6169025" y="3824288"/>
          <p14:tracePt t="16114" x="6169025" y="3817938"/>
          <p14:tracePt t="16117" x="6169025" y="3811588"/>
          <p14:tracePt t="16120" x="6169025" y="3805238"/>
          <p14:tracePt t="16133" x="6169025" y="3797300"/>
          <p14:tracePt t="16153" x="6169025" y="3790950"/>
          <p14:tracePt t="16170" x="6169025" y="3784600"/>
          <p14:tracePt t="16179" x="6169025" y="3778250"/>
          <p14:tracePt t="16241" x="6162675" y="3771900"/>
          <p14:tracePt t="16263" x="6156325" y="3765550"/>
          <p14:tracePt t="16266" x="6142038" y="3765550"/>
          <p14:tracePt t="16269" x="6135688" y="3757613"/>
          <p14:tracePt t="16273" x="6122988" y="3744913"/>
          <p14:tracePt t="16279" x="6102350" y="3738563"/>
          <p14:tracePt t="16282" x="6089650" y="3717925"/>
          <p14:tracePt t="16286" x="6062663" y="3698875"/>
          <p14:tracePt t="16290" x="6029325" y="3671888"/>
          <p14:tracePt t="16295" x="5995988" y="3632200"/>
          <p14:tracePt t="16298" x="5930900" y="3571875"/>
          <p14:tracePt t="16301" x="5830888" y="3492500"/>
          <p14:tracePt t="16305" x="5718175" y="3400425"/>
          <p14:tracePt t="16310" x="5578475" y="3300413"/>
          <p14:tracePt t="16314" x="5480050" y="3221038"/>
          <p14:tracePt t="16317" x="5380038" y="3148013"/>
          <p14:tracePt t="16321" x="5294313" y="3068638"/>
          <p14:tracePt t="16326" x="5208588" y="2982913"/>
          <p14:tracePt t="16330" x="5114925" y="2909888"/>
          <p14:tracePt t="16334" x="5041900" y="2816225"/>
          <p14:tracePt t="16338" x="4956175" y="2717800"/>
          <p14:tracePt t="16341" x="4864100" y="2617788"/>
          <p14:tracePt t="16345" x="4776788" y="2532063"/>
          <p14:tracePt t="16349" x="4697413" y="2432050"/>
          <p14:tracePt t="16355" x="4624388" y="2346325"/>
          <p14:tracePt t="16359" x="4559300" y="2246313"/>
          <p14:tracePt t="16364" x="4505325" y="2160588"/>
          <p14:tracePt t="16368" x="4452938" y="2062163"/>
          <p14:tracePt t="16370" x="4392613" y="1968500"/>
          <p14:tracePt t="16373" x="4352925" y="1855788"/>
          <p14:tracePt t="16383" x="4273550" y="1663700"/>
          <p14:tracePt t="16398" x="4167188" y="1265238"/>
          <p14:tracePt t="16402" x="4148138" y="1173163"/>
          <p14:tracePt t="16406" x="4127500" y="1093788"/>
          <p14:tracePt t="16410" x="4121150" y="1020763"/>
          <p14:tracePt t="16414" x="4108450" y="941388"/>
          <p14:tracePt t="16417" x="4108450" y="874713"/>
          <p14:tracePt t="16422" x="4108450" y="808038"/>
          <p14:tracePt t="16426" x="4108450" y="742950"/>
          <p14:tracePt t="16430" x="4108450" y="676275"/>
          <p14:tracePt t="16433" x="4108450" y="622300"/>
          <p14:tracePt t="16437" x="4108450" y="550863"/>
          <p14:tracePt t="16441" x="4108450" y="484188"/>
          <p14:tracePt t="16446" x="4108450" y="430213"/>
          <p14:tracePt t="16449" x="4108450" y="377825"/>
          <p14:tracePt t="16453" x="4108450" y="325438"/>
          <p14:tracePt t="16458" x="4108450" y="277813"/>
          <p14:tracePt t="16462" x="4121150" y="225425"/>
          <p14:tracePt t="16466" x="4121150" y="185738"/>
          <p14:tracePt t="16469" x="4135438" y="139700"/>
          <p14:tracePt t="16474" x="4148138" y="100013"/>
          <p14:tracePt t="16479" x="4154488" y="66675"/>
          <p14:tracePt t="16482" x="4167188" y="3333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720000" y="228273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dk1"/>
                </a:solidFill>
              </a:rPr>
              <a:t>ResNet50</a:t>
            </a:r>
            <a:r>
              <a:rPr lang="zh-TW" altLang="en-US" dirty="0">
                <a:solidFill>
                  <a:schemeClr val="dk1"/>
                </a:solidFill>
              </a:rPr>
              <a:t>預訓練模型的轉移學習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847;p65">
            <a:extLst>
              <a:ext uri="{FF2B5EF4-FFF2-40B4-BE49-F238E27FC236}">
                <a16:creationId xmlns:a16="http://schemas.microsoft.com/office/drawing/2014/main" id="{2390A298-E549-B541-0BDF-739788FF2FDA}"/>
              </a:ext>
            </a:extLst>
          </p:cNvPr>
          <p:cNvSpPr txBox="1">
            <a:spLocks/>
          </p:cNvSpPr>
          <p:nvPr/>
        </p:nvSpPr>
        <p:spPr>
          <a:xfrm>
            <a:off x="1205347" y="1272887"/>
            <a:ext cx="3449781" cy="687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使用</a:t>
            </a:r>
            <a:r>
              <a:rPr lang="en-US" altLang="zh-TW" sz="900" b="1" dirty="0" err="1">
                <a:solidFill>
                  <a:schemeClr val="accent6">
                    <a:lumMod val="65000"/>
                  </a:schemeClr>
                </a:solidFill>
              </a:rPr>
              <a:t>test_features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特徵資料來評估模型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loss, accuracy = </a:t>
            </a:r>
            <a:r>
              <a:rPr lang="en-US" altLang="zh-TW" sz="1100" dirty="0" err="1"/>
              <a:t>model.evaluate</a:t>
            </a:r>
            <a:r>
              <a:rPr lang="en-US" altLang="zh-TW" sz="1100" dirty="0"/>
              <a:t>(</a:t>
            </a:r>
            <a:r>
              <a:rPr lang="en-US" altLang="zh-TW" sz="1100" dirty="0" err="1"/>
              <a:t>test_features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)</a:t>
            </a:r>
          </a:p>
          <a:p>
            <a:pPr marL="0" indent="0" algn="l"/>
            <a:r>
              <a:rPr lang="en-US" altLang="zh-TW" sz="1100" dirty="0"/>
              <a:t>print(“</a:t>
            </a:r>
            <a:r>
              <a:rPr lang="zh-TW" altLang="en-US" sz="1100" dirty="0"/>
              <a:t>測試資料集的準確度 </a:t>
            </a:r>
            <a:r>
              <a:rPr lang="en-US" altLang="zh-TW" sz="1100" dirty="0"/>
              <a:t>= {:.2f}”.format(accuracy))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EF4D615-1FB3-ABEC-53FB-98496D726310}"/>
              </a:ext>
            </a:extLst>
          </p:cNvPr>
          <p:cNvSpPr/>
          <p:nvPr/>
        </p:nvSpPr>
        <p:spPr>
          <a:xfrm>
            <a:off x="1773015" y="2356138"/>
            <a:ext cx="2466476" cy="180628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847;p65">
            <a:extLst>
              <a:ext uri="{FF2B5EF4-FFF2-40B4-BE49-F238E27FC236}">
                <a16:creationId xmlns:a16="http://schemas.microsoft.com/office/drawing/2014/main" id="{A61C5700-F9F3-BA1E-BBFE-FC47D6AD5D07}"/>
              </a:ext>
            </a:extLst>
          </p:cNvPr>
          <p:cNvSpPr txBox="1">
            <a:spLocks/>
          </p:cNvSpPr>
          <p:nvPr/>
        </p:nvSpPr>
        <p:spPr>
          <a:xfrm>
            <a:off x="5221644" y="1414571"/>
            <a:ext cx="3338701" cy="4041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800" dirty="0"/>
              <a:t>1000/1000</a:t>
            </a:r>
            <a:r>
              <a:rPr lang="zh-TW" altLang="en-US" sz="800" dirty="0"/>
              <a:t> </a:t>
            </a:r>
            <a:r>
              <a:rPr lang="en-US" altLang="zh-TW" sz="800" dirty="0"/>
              <a:t>[==============================] – 0s 296us/step</a:t>
            </a:r>
          </a:p>
          <a:p>
            <a:pPr marL="0" indent="0" algn="l"/>
            <a:r>
              <a:rPr lang="zh-TW" altLang="en-US" sz="800" dirty="0"/>
              <a:t>測試資料集的值準確度 </a:t>
            </a:r>
            <a:r>
              <a:rPr lang="en-US" altLang="zh-TW" sz="800" dirty="0"/>
              <a:t>=</a:t>
            </a:r>
            <a:r>
              <a:rPr lang="zh-TW" altLang="en-US" sz="800" dirty="0"/>
              <a:t> </a:t>
            </a:r>
            <a:r>
              <a:rPr lang="en-US" altLang="zh-TW" sz="800" dirty="0"/>
              <a:t>0.76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2B5EFE8-E166-E077-E542-7BCA1F7AFE76}"/>
              </a:ext>
            </a:extLst>
          </p:cNvPr>
          <p:cNvSpPr/>
          <p:nvPr/>
        </p:nvSpPr>
        <p:spPr>
          <a:xfrm>
            <a:off x="4904509" y="2356138"/>
            <a:ext cx="2466476" cy="180628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Google Shape;847;p65">
            <a:extLst>
              <a:ext uri="{FF2B5EF4-FFF2-40B4-BE49-F238E27FC236}">
                <a16:creationId xmlns:a16="http://schemas.microsoft.com/office/drawing/2014/main" id="{688B9C13-625A-801A-2E20-850F963422FD}"/>
              </a:ext>
            </a:extLst>
          </p:cNvPr>
          <p:cNvSpPr txBox="1">
            <a:spLocks/>
          </p:cNvSpPr>
          <p:nvPr/>
        </p:nvSpPr>
        <p:spPr>
          <a:xfrm>
            <a:off x="2303135" y="4279323"/>
            <a:ext cx="1406236" cy="27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zh-TW" altLang="en-US" sz="800" b="1" dirty="0">
                <a:solidFill>
                  <a:schemeClr val="accent6">
                    <a:lumMod val="65000"/>
                  </a:schemeClr>
                </a:solidFill>
              </a:rPr>
              <a:t>訓練和驗證損失的趨勢圖表</a:t>
            </a:r>
            <a:endParaRPr lang="en-US" altLang="zh-TW" sz="800" b="1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7" name="Google Shape;847;p65">
            <a:extLst>
              <a:ext uri="{FF2B5EF4-FFF2-40B4-BE49-F238E27FC236}">
                <a16:creationId xmlns:a16="http://schemas.microsoft.com/office/drawing/2014/main" id="{4951F80E-2505-5B6B-DD88-CA57C952F9C8}"/>
              </a:ext>
            </a:extLst>
          </p:cNvPr>
          <p:cNvSpPr txBox="1">
            <a:spLocks/>
          </p:cNvSpPr>
          <p:nvPr/>
        </p:nvSpPr>
        <p:spPr>
          <a:xfrm>
            <a:off x="5384499" y="4279323"/>
            <a:ext cx="1506496" cy="27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zh-TW" altLang="en-US" sz="800" b="1" dirty="0">
                <a:solidFill>
                  <a:schemeClr val="accent6">
                    <a:lumMod val="65000"/>
                  </a:schemeClr>
                </a:solidFill>
              </a:rPr>
              <a:t>訓練和驗證準確度的趨勢圖表</a:t>
            </a:r>
            <a:endParaRPr lang="en-US" altLang="zh-TW" sz="800" b="1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8924CC2-01B8-642F-168B-056E1D73146A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5A64B6A6-2759-45A2-F9DF-130DC69B8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0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25"/>
    </mc:Choice>
    <mc:Fallback>
      <p:transition spd="slow" advTm="15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1" x="3630613" y="1273175"/>
          <p14:tracePt t="371" x="3636963" y="1279525"/>
          <p14:tracePt t="383" x="3644900" y="1279525"/>
          <p14:tracePt t="399" x="3651250" y="1279525"/>
          <p14:tracePt t="415" x="3657600" y="1279525"/>
          <p14:tracePt t="419" x="3663950" y="1279525"/>
          <p14:tracePt t="428" x="3663950" y="1285875"/>
          <p14:tracePt t="442" x="3670300" y="1285875"/>
          <p14:tracePt t="445" x="3678238" y="1285875"/>
          <p14:tracePt t="447" x="3684588" y="1292225"/>
          <p14:tracePt t="460" x="3690938" y="1298575"/>
          <p14:tracePt t="463" x="3697288" y="1298575"/>
          <p14:tracePt t="467" x="3697288" y="1306513"/>
          <p14:tracePt t="472" x="3703638" y="1312863"/>
          <p14:tracePt t="479" x="3709988" y="1319213"/>
          <p14:tracePt t="483" x="3717925" y="1319213"/>
          <p14:tracePt t="492" x="3724275" y="1325563"/>
          <p14:tracePt t="499" x="3730625" y="1325563"/>
          <p14:tracePt t="503" x="3736975" y="1331913"/>
          <p14:tracePt t="511" x="3743325" y="1331913"/>
          <p14:tracePt t="515" x="3743325" y="1338263"/>
          <p14:tracePt t="535" x="3749675" y="1346200"/>
          <p14:tracePt t="547" x="3757613" y="1352550"/>
          <p14:tracePt t="587" x="3763963" y="1358900"/>
          <p14:tracePt t="835" x="3770313" y="1358900"/>
          <p14:tracePt t="839" x="3776663" y="1358900"/>
          <p14:tracePt t="847" x="3783013" y="1358900"/>
          <p14:tracePt t="927" x="3789363" y="1358900"/>
          <p14:tracePt t="935" x="3797300" y="1358900"/>
          <p14:tracePt t="991" x="3803650" y="1358900"/>
          <p14:tracePt t="1139" x="3810000" y="1358900"/>
          <p14:tracePt t="1147" x="3816350" y="1358900"/>
          <p14:tracePt t="1179" x="3822700" y="1358900"/>
          <p14:tracePt t="1259" x="3830638" y="1358900"/>
          <p14:tracePt t="1272" x="3830638" y="1352550"/>
          <p14:tracePt t="1283" x="3836988" y="1352550"/>
          <p14:tracePt t="3333" x="3836988" y="1346200"/>
          <p14:tracePt t="3345" x="3843338" y="1346200"/>
          <p14:tracePt t="3733" x="3843338" y="1338263"/>
          <p14:tracePt t="3738" x="3843338" y="1331913"/>
          <p14:tracePt t="3741" x="3849688" y="1325563"/>
          <p14:tracePt t="3748" x="3856038" y="1325563"/>
          <p14:tracePt t="3804" x="3862388" y="1325563"/>
          <p14:tracePt t="3865" x="3870325" y="1319213"/>
          <p14:tracePt t="3872" x="3876675" y="1319213"/>
          <p14:tracePt t="3884" x="3883025" y="1319213"/>
          <p14:tracePt t="3981" x="3889375" y="1319213"/>
          <p14:tracePt t="4033" x="3889375" y="1312863"/>
          <p14:tracePt t="4037" x="3895725" y="1312863"/>
          <p14:tracePt t="4040" x="3895725" y="1306513"/>
          <p14:tracePt t="4064" x="3902075" y="1306513"/>
          <p14:tracePt t="4084" x="3910013" y="1306513"/>
          <p14:tracePt t="4092" x="3916363" y="1306513"/>
          <p14:tracePt t="4105" x="3922713" y="1306513"/>
          <p14:tracePt t="4108" x="3929063" y="1306513"/>
          <p14:tracePt t="4116" x="3935413" y="1306513"/>
          <p14:tracePt t="4132" x="3941763" y="1306513"/>
          <p14:tracePt t="4140" x="3949700" y="1306513"/>
          <p14:tracePt t="4148" x="3956050" y="1306513"/>
          <p14:tracePt t="4152" x="3962400" y="1306513"/>
          <p14:tracePt t="4156" x="3968750" y="1306513"/>
          <p14:tracePt t="4160" x="3975100" y="1306513"/>
          <p14:tracePt t="4168" x="3983038" y="1306513"/>
          <p14:tracePt t="4172" x="3989388" y="1306513"/>
          <p14:tracePt t="4176" x="3995738" y="1306513"/>
          <p14:tracePt t="4179" x="4008438" y="1306513"/>
          <p14:tracePt t="4184" x="4014788" y="1306513"/>
          <p14:tracePt t="4189" x="4022725" y="1306513"/>
          <p14:tracePt t="4192" x="4035425" y="1306513"/>
          <p14:tracePt t="4195" x="4048125" y="1306513"/>
          <p14:tracePt t="4199" x="4062413" y="1306513"/>
          <p14:tracePt t="4205" x="4075113" y="1306513"/>
          <p14:tracePt t="4208" x="4094163" y="1306513"/>
          <p14:tracePt t="4212" x="4108450" y="1306513"/>
          <p14:tracePt t="4216" x="4127500" y="1306513"/>
          <p14:tracePt t="4221" x="4154488" y="1306513"/>
          <p14:tracePt t="4223" x="4175125" y="1306513"/>
          <p14:tracePt t="4228" x="4194175" y="1306513"/>
          <p14:tracePt t="4232" x="4214813" y="1306513"/>
          <p14:tracePt t="4237" x="4246563" y="1306513"/>
          <p14:tracePt t="4239" x="4267200" y="1306513"/>
          <p14:tracePt t="4243" x="4294188" y="1306513"/>
          <p14:tracePt t="4247" x="4319588" y="1306513"/>
          <p14:tracePt t="4251" x="4346575" y="1306513"/>
          <p14:tracePt t="4255" x="4398963" y="1306513"/>
          <p14:tracePt t="4259" x="4452938" y="1306513"/>
          <p14:tracePt t="4263" x="4505325" y="1306513"/>
          <p14:tracePt t="4268" x="4572000" y="1306513"/>
          <p14:tracePt t="4272" x="4611688" y="1306513"/>
          <p14:tracePt t="4276" x="4651375" y="1306513"/>
          <p14:tracePt t="4279" x="4697413" y="1306513"/>
          <p14:tracePt t="4284" x="4751388" y="1306513"/>
          <p14:tracePt t="4288" x="4791075" y="1306513"/>
          <p14:tracePt t="4291" x="4830763" y="1306513"/>
          <p14:tracePt t="4295" x="4883150" y="1306513"/>
          <p14:tracePt t="4299" x="4922838" y="1306513"/>
          <p14:tracePt t="4305" x="4983163" y="1306513"/>
          <p14:tracePt t="4308" x="5035550" y="1306513"/>
          <p14:tracePt t="4312" x="5089525" y="1306513"/>
          <p14:tracePt t="4316" x="5141913" y="1306513"/>
          <p14:tracePt t="4321" x="5208588" y="1306513"/>
          <p14:tracePt t="4324" x="5273675" y="1306513"/>
          <p14:tracePt t="4328" x="5340350" y="1306513"/>
          <p14:tracePt t="4332" x="5407025" y="1306513"/>
          <p14:tracePt t="4336" x="5473700" y="1306513"/>
          <p14:tracePt t="4339" x="5546725" y="1306513"/>
          <p14:tracePt t="4343" x="5626100" y="1306513"/>
          <p14:tracePt t="4347" x="5691188" y="1306513"/>
          <p14:tracePt t="4352" x="5770563" y="1306513"/>
          <p14:tracePt t="4356" x="5837238" y="1306513"/>
          <p14:tracePt t="4359" x="5916613" y="1306513"/>
          <p14:tracePt t="4364" x="5995988" y="1306513"/>
          <p14:tracePt t="4367" x="6062663" y="1306513"/>
          <p14:tracePt t="4372" x="6142038" y="1306513"/>
          <p14:tracePt t="4376" x="6221413" y="1306513"/>
          <p14:tracePt t="4380" x="6300788" y="1312863"/>
          <p14:tracePt t="4383" x="6388100" y="1319213"/>
          <p14:tracePt t="4389" x="6453188" y="1331913"/>
          <p14:tracePt t="4391" x="6532563" y="1338263"/>
          <p14:tracePt t="4395" x="6613525" y="1352550"/>
          <p14:tracePt t="4399" x="6684963" y="1358900"/>
          <p14:tracePt t="4405" x="6765925" y="1377950"/>
          <p14:tracePt t="4408" x="6831013" y="1392238"/>
          <p14:tracePt t="4412" x="6904038" y="1398588"/>
          <p14:tracePt t="4416" x="6983413" y="1411288"/>
          <p14:tracePt t="4420" x="7037388" y="1411288"/>
          <p14:tracePt t="4423" x="7110413" y="1431925"/>
          <p14:tracePt t="4428" x="7162800" y="1431925"/>
          <p14:tracePt t="4432" x="7215188" y="1438275"/>
          <p14:tracePt t="4436" x="7275513" y="1444625"/>
          <p14:tracePt t="4439" x="7315200" y="1458913"/>
          <p14:tracePt t="4443" x="7361238" y="1465263"/>
          <p14:tracePt t="4447" x="7400925" y="1471613"/>
          <p14:tracePt t="4451" x="7434263" y="1484313"/>
          <p14:tracePt t="4455" x="7461250" y="1490663"/>
          <p14:tracePt t="4459" x="7494588" y="1498600"/>
          <p14:tracePt t="4464" x="7527925" y="1498600"/>
          <p14:tracePt t="4467" x="7553325" y="1504950"/>
          <p14:tracePt t="4472" x="7573963" y="1511300"/>
          <p14:tracePt t="4476" x="7607300" y="1517650"/>
          <p14:tracePt t="4479" x="7640638" y="1538288"/>
          <p14:tracePt t="4484" x="7653338" y="1544638"/>
          <p14:tracePt t="4490" x="7672388" y="1550988"/>
          <p14:tracePt t="4492" x="7686675" y="1557338"/>
          <p14:tracePt t="4495" x="7699375" y="1563688"/>
          <p14:tracePt t="4499" x="7712075" y="1571625"/>
          <p14:tracePt t="4503" x="7732713" y="1577975"/>
          <p14:tracePt t="4508" x="7732713" y="1584325"/>
          <p14:tracePt t="4511" x="7745413" y="1590675"/>
          <p14:tracePt t="4516" x="7759700" y="1603375"/>
          <p14:tracePt t="4521" x="7766050" y="1617663"/>
          <p14:tracePt t="4523" x="7778750" y="1624013"/>
          <p14:tracePt t="4527" x="7793038" y="1636713"/>
          <p14:tracePt t="4531" x="7805738" y="1651000"/>
          <p14:tracePt t="4535" x="7812088" y="1663700"/>
          <p14:tracePt t="4540" x="7818438" y="1676400"/>
          <p14:tracePt t="4543" x="7824788" y="1690688"/>
          <p14:tracePt t="4548" x="7832725" y="1716088"/>
          <p14:tracePt t="4552" x="7845425" y="1730375"/>
          <p14:tracePt t="4555" x="7851775" y="1749425"/>
          <p14:tracePt t="4559" x="7858125" y="1763713"/>
          <p14:tracePt t="4563" x="7872413" y="1782763"/>
          <p14:tracePt t="4567" x="7878763" y="1803400"/>
          <p14:tracePt t="4573" x="7885113" y="1816100"/>
          <p14:tracePt t="4575" x="7904163" y="1836738"/>
          <p14:tracePt t="4579" x="7912100" y="1849438"/>
          <p14:tracePt t="4583" x="7918450" y="1868488"/>
          <p14:tracePt t="4588" x="7924800" y="1895475"/>
          <p14:tracePt t="4591" x="7931150" y="1916113"/>
          <p14:tracePt t="4595" x="7937500" y="1928813"/>
          <p14:tracePt t="4599" x="7945438" y="1949450"/>
          <p14:tracePt t="4604" x="7951788" y="1968500"/>
          <p14:tracePt t="4607" x="7958138" y="1989138"/>
          <p14:tracePt t="4611" x="7964488" y="2001838"/>
          <p14:tracePt t="4616" x="7970838" y="2020888"/>
          <p14:tracePt t="4621" x="7977188" y="2035175"/>
          <p14:tracePt t="4623" x="7977188" y="2047875"/>
          <p14:tracePt t="4627" x="7985125" y="2062163"/>
          <p14:tracePt t="4631" x="7991475" y="2074863"/>
          <p14:tracePt t="4637" x="7991475" y="2087563"/>
          <p14:tracePt t="4639" x="7997825" y="2101850"/>
          <p14:tracePt t="4644" x="7997825" y="2114550"/>
          <p14:tracePt t="4648" x="7997825" y="2120900"/>
          <p14:tracePt t="4651" x="7997825" y="2127250"/>
          <p14:tracePt t="4659" x="7997825" y="2133600"/>
          <p14:tracePt t="4667" x="7997825" y="2141538"/>
          <p14:tracePt t="4672" x="7997825" y="2147888"/>
          <p14:tracePt t="4675" x="7997825" y="2160588"/>
          <p14:tracePt t="4681" x="7997825" y="2166938"/>
          <p14:tracePt t="4684" x="7985125" y="2173288"/>
          <p14:tracePt t="4689" x="7970838" y="2181225"/>
          <p14:tracePt t="4691" x="7958138" y="2181225"/>
          <p14:tracePt t="4695" x="7937500" y="2181225"/>
          <p14:tracePt t="4701" x="7924800" y="2181225"/>
          <p14:tracePt t="4706" x="7897813" y="2187575"/>
          <p14:tracePt t="4709" x="7885113" y="2187575"/>
          <p14:tracePt t="4712" x="7864475" y="2187575"/>
          <p14:tracePt t="4715" x="7845425" y="2187575"/>
          <p14:tracePt t="4721" x="7824788" y="2187575"/>
          <p14:tracePt t="4724" x="7805738" y="2193925"/>
          <p14:tracePt t="4727" x="7778750" y="2200275"/>
          <p14:tracePt t="4732" x="7759700" y="2200275"/>
          <p14:tracePt t="4737" x="7726363" y="2206625"/>
          <p14:tracePt t="4739" x="7705725" y="2214563"/>
          <p14:tracePt t="4742" x="7680325" y="2214563"/>
          <p14:tracePt t="4746" x="7653338" y="2220913"/>
          <p14:tracePt t="4749" x="7632700" y="2227263"/>
          <p14:tracePt t="4755" x="7599363" y="2246313"/>
          <p14:tracePt t="4757" x="7559675" y="2254250"/>
          <p14:tracePt t="4763" x="7527925" y="2260600"/>
          <p14:tracePt t="4768" x="7488238" y="2273300"/>
          <p14:tracePt t="4772" x="7454900" y="2273300"/>
          <p14:tracePt t="4776" x="7427913" y="2273300"/>
          <p14:tracePt t="4778" x="7394575" y="2279650"/>
          <p14:tracePt t="4781" x="7375525" y="2286000"/>
          <p14:tracePt t="4785" x="7354888" y="2286000"/>
          <p14:tracePt t="4790" x="7321550" y="2293938"/>
          <p14:tracePt t="4793" x="7302500" y="2293938"/>
          <p14:tracePt t="4796" x="7281863" y="2293938"/>
          <p14:tracePt t="4804" x="7248525" y="2293938"/>
          <p14:tracePt t="4812" x="7196138" y="2300288"/>
          <p14:tracePt t="4815" x="7175500" y="2300288"/>
          <p14:tracePt t="4816" x="7150100" y="2300288"/>
          <p14:tracePt t="4821" x="7102475" y="2306638"/>
          <p14:tracePt t="4825" x="7062788" y="2306638"/>
          <p14:tracePt t="4829" x="7010400" y="2319338"/>
          <p14:tracePt t="4833" x="6970713" y="2319338"/>
          <p14:tracePt t="4839" x="6910388" y="2319338"/>
          <p14:tracePt t="4842" x="6858000" y="2319338"/>
          <p14:tracePt t="4846" x="6805613" y="2319338"/>
          <p14:tracePt t="4849" x="6738938" y="2319338"/>
          <p14:tracePt t="4855" x="6684963" y="2319338"/>
          <p14:tracePt t="4858" x="6605588" y="2319338"/>
          <p14:tracePt t="4862" x="6540500" y="2319338"/>
          <p14:tracePt t="4865" x="6473825" y="2319338"/>
          <p14:tracePt t="4871" x="6407150" y="2319338"/>
          <p14:tracePt t="4873" x="6327775" y="2319338"/>
          <p14:tracePt t="4877" x="6261100" y="2319338"/>
          <p14:tracePt t="4882" x="6188075" y="2319338"/>
          <p14:tracePt t="4888" x="6122988" y="2319338"/>
          <p14:tracePt t="4889" x="6043613" y="2319338"/>
          <p14:tracePt t="4893" x="5976938" y="2319338"/>
          <p14:tracePt t="4898" x="5910263" y="2319338"/>
          <p14:tracePt t="4901" x="5843588" y="2319338"/>
          <p14:tracePt t="4905" x="5778500" y="2319338"/>
          <p14:tracePt t="4909" x="5711825" y="2319338"/>
          <p14:tracePt t="4914" x="5645150" y="2319338"/>
          <p14:tracePt t="4917" x="5592763" y="2319338"/>
          <p14:tracePt t="4922" x="5538788" y="2319338"/>
          <p14:tracePt t="4925" x="5480050" y="2319338"/>
          <p14:tracePt t="4929" x="5426075" y="2319338"/>
          <p14:tracePt t="4934" x="5373688" y="2319338"/>
          <p14:tracePt t="4938" x="5321300" y="2319338"/>
          <p14:tracePt t="4942" x="5267325" y="2319338"/>
          <p14:tracePt t="4946" x="5227638" y="2319338"/>
          <p14:tracePt t="4949" x="5181600" y="2319338"/>
          <p14:tracePt t="4954" x="5141913" y="2319338"/>
          <p14:tracePt t="4958" x="5114925" y="2319338"/>
          <p14:tracePt t="4962" x="5081588" y="2319338"/>
          <p14:tracePt t="4966" x="5056188" y="2319338"/>
          <p14:tracePt t="4971" x="5022850" y="2319338"/>
          <p14:tracePt t="4973" x="5002213" y="2319338"/>
          <p14:tracePt t="4978" x="4983163" y="2319338"/>
          <p14:tracePt t="4982" x="4968875" y="2319338"/>
          <p14:tracePt t="4988" x="4949825" y="2319338"/>
          <p14:tracePt t="4990" x="4937125" y="2319338"/>
          <p14:tracePt t="4994" x="4929188" y="2319338"/>
          <p14:tracePt t="4997" x="4916488" y="2319338"/>
          <p14:tracePt t="5001" x="4910138" y="2319338"/>
          <p14:tracePt t="5005" x="4903788" y="2319338"/>
          <p14:tracePt t="5009" x="4897438" y="2319338"/>
          <p14:tracePt t="5014" x="4889500" y="2319338"/>
          <p14:tracePt t="5017" x="4883150" y="2319338"/>
          <p14:tracePt t="5021" x="4876800" y="2319338"/>
          <p14:tracePt t="5025" x="4864100" y="2319338"/>
          <p14:tracePt t="5029" x="4856163" y="2312988"/>
          <p14:tracePt t="5034" x="4856163" y="2306638"/>
          <p14:tracePt t="5039" x="4849813" y="2300288"/>
          <p14:tracePt t="5046" x="4843463" y="2300288"/>
          <p14:tracePt t="5049" x="4837113" y="2293938"/>
          <p14:tracePt t="5055" x="4830763" y="2293938"/>
          <p14:tracePt t="5057" x="4824413" y="2293938"/>
          <p14:tracePt t="5065" x="4824413" y="2286000"/>
          <p14:tracePt t="5070" x="4816475" y="2279650"/>
          <p14:tracePt t="5073" x="4810125" y="2273300"/>
          <p14:tracePt t="5077" x="4810125" y="2260600"/>
          <p14:tracePt t="5081" x="4803775" y="2254250"/>
          <p14:tracePt t="5085" x="4797425" y="2239963"/>
          <p14:tracePt t="5093" x="4791075" y="2227263"/>
          <p14:tracePt t="5098" x="4791075" y="2220913"/>
          <p14:tracePt t="5102" x="4791075" y="2214563"/>
          <p14:tracePt t="5105" x="4791075" y="2200275"/>
          <p14:tracePt t="5109" x="4791075" y="2187575"/>
          <p14:tracePt t="5113" x="4791075" y="2173288"/>
          <p14:tracePt t="5117" x="4791075" y="2154238"/>
          <p14:tracePt t="5121" x="4791075" y="2141538"/>
          <p14:tracePt t="5125" x="4791075" y="2127250"/>
          <p14:tracePt t="5129" x="4791075" y="2108200"/>
          <p14:tracePt t="5134" x="4791075" y="2087563"/>
          <p14:tracePt t="5138" x="4791075" y="2054225"/>
          <p14:tracePt t="5141" x="4791075" y="2035175"/>
          <p14:tracePt t="5145" x="4791075" y="2008188"/>
          <p14:tracePt t="5149" x="4797425" y="1974850"/>
          <p14:tracePt t="5155" x="4816475" y="1955800"/>
          <p14:tracePt t="5158" x="4830763" y="1928813"/>
          <p14:tracePt t="5162" x="4843463" y="1895475"/>
          <p14:tracePt t="5166" x="4864100" y="1868488"/>
          <p14:tracePt t="5171" x="4883150" y="1843088"/>
          <p14:tracePt t="5174" x="4910138" y="1795463"/>
          <p14:tracePt t="5177" x="4937125" y="1763713"/>
          <p14:tracePt t="5181" x="4962525" y="1730375"/>
          <p14:tracePt t="5187" x="5002213" y="1690688"/>
          <p14:tracePt t="5191" x="5035550" y="1657350"/>
          <p14:tracePt t="5193" x="5068888" y="1617663"/>
          <p14:tracePt t="5197" x="5095875" y="1597025"/>
          <p14:tracePt t="5202" x="5129213" y="1571625"/>
          <p14:tracePt t="5205" x="5160963" y="1544638"/>
          <p14:tracePt t="5209" x="5202238" y="1517650"/>
          <p14:tracePt t="5213" x="5248275" y="1490663"/>
          <p14:tracePt t="5218" x="5294313" y="1465263"/>
          <p14:tracePt t="5221" x="5340350" y="1438275"/>
          <p14:tracePt t="5225" x="5386388" y="1404938"/>
          <p14:tracePt t="5230" x="5440363" y="1377950"/>
          <p14:tracePt t="5233" x="5499100" y="1358900"/>
          <p14:tracePt t="5239" x="5559425" y="1338263"/>
          <p14:tracePt t="5241" x="5626100" y="1331913"/>
          <p14:tracePt t="5245" x="5711825" y="1312863"/>
          <p14:tracePt t="5249" x="5791200" y="1298575"/>
          <p14:tracePt t="5254" x="5883275" y="1285875"/>
          <p14:tracePt t="5257" x="5989638" y="1279525"/>
          <p14:tracePt t="5261" x="6096000" y="1265238"/>
          <p14:tracePt t="5265" x="6215063" y="1258888"/>
          <p14:tracePt t="5271" x="6334125" y="1258888"/>
          <p14:tracePt t="5273" x="6467475" y="1258888"/>
          <p14:tracePt t="5278" x="6613525" y="1258888"/>
          <p14:tracePt t="5282" x="6745288" y="1258888"/>
          <p14:tracePt t="5288" x="6870700" y="1258888"/>
          <p14:tracePt t="5290" x="7016750" y="1258888"/>
          <p14:tracePt t="5293" x="7162800" y="1258888"/>
          <p14:tracePt t="5298" x="7294563" y="1258888"/>
          <p14:tracePt t="5302" x="7427913" y="1258888"/>
          <p14:tracePt t="5305" x="7553325" y="1258888"/>
          <p14:tracePt t="5309" x="7672388" y="1258888"/>
          <p14:tracePt t="5313" x="7793038" y="1258888"/>
          <p14:tracePt t="5317" x="7897813" y="1258888"/>
          <p14:tracePt t="5321" x="7977188" y="1258888"/>
          <p14:tracePt t="5326" x="8056563" y="1258888"/>
          <p14:tracePt t="5329" x="8123238" y="1258888"/>
          <p14:tracePt t="5333" x="8177213" y="1258888"/>
          <p14:tracePt t="5338" x="8235950" y="1258888"/>
          <p14:tracePt t="5342" x="8275638" y="1265238"/>
          <p14:tracePt t="5346" x="8308975" y="1265238"/>
          <p14:tracePt t="5349" x="8342313" y="1285875"/>
          <p14:tracePt t="5355" x="8361363" y="1285875"/>
          <p14:tracePt t="5358" x="8382000" y="1292225"/>
          <p14:tracePt t="5362" x="8394700" y="1298575"/>
          <p14:tracePt t="5366" x="8408988" y="1306513"/>
          <p14:tracePt t="5371" x="8421688" y="1312863"/>
          <p14:tracePt t="5373" x="8428038" y="1319213"/>
          <p14:tracePt t="5378" x="8434388" y="1325563"/>
          <p14:tracePt t="5381" x="8448675" y="1331913"/>
          <p14:tracePt t="5387" x="8455025" y="1338263"/>
          <p14:tracePt t="5389" x="8461375" y="1346200"/>
          <p14:tracePt t="5393" x="8467725" y="1352550"/>
          <p14:tracePt t="5398" x="8467725" y="1365250"/>
          <p14:tracePt t="5401" x="8474075" y="1371600"/>
          <p14:tracePt t="5406" x="8474075" y="1385888"/>
          <p14:tracePt t="5409" x="8482013" y="1398588"/>
          <p14:tracePt t="5414" x="8488363" y="1411288"/>
          <p14:tracePt t="5417" x="8488363" y="1431925"/>
          <p14:tracePt t="5422" x="8488363" y="1444625"/>
          <p14:tracePt t="5425" x="8494713" y="1465263"/>
          <p14:tracePt t="5429" x="8494713" y="1484313"/>
          <p14:tracePt t="5434" x="8494713" y="1517650"/>
          <p14:tracePt t="5439" x="8507413" y="1538288"/>
          <p14:tracePt t="5441" x="8507413" y="1571625"/>
          <p14:tracePt t="5447" x="8513763" y="1597025"/>
          <p14:tracePt t="5450" x="8513763" y="1617663"/>
          <p14:tracePt t="5456" x="8513763" y="1657350"/>
          <p14:tracePt t="5458" x="8513763" y="1703388"/>
          <p14:tracePt t="5462" x="8513763" y="1755775"/>
          <p14:tracePt t="5465" x="8513763" y="1795463"/>
          <p14:tracePt t="5470" x="8513763" y="1816100"/>
          <p14:tracePt t="5473" x="8513763" y="1836738"/>
          <p14:tracePt t="5477" x="8513763" y="1855788"/>
          <p14:tracePt t="5490" x="8513763" y="1916113"/>
          <p14:tracePt t="5493" x="8513763" y="1928813"/>
          <p14:tracePt t="5498" x="8513763" y="1941513"/>
          <p14:tracePt t="5502" x="8507413" y="1955800"/>
          <p14:tracePt t="5506" x="8507413" y="1968500"/>
          <p14:tracePt t="5509" x="8501063" y="1981200"/>
          <p14:tracePt t="5513" x="8494713" y="1995488"/>
          <p14:tracePt t="5520" x="8488363" y="2008188"/>
          <p14:tracePt t="5526" x="8474075" y="2028825"/>
          <p14:tracePt t="5529" x="8467725" y="2041525"/>
          <p14:tracePt t="5534" x="8461375" y="2047875"/>
          <p14:tracePt t="5539" x="8455025" y="2054225"/>
          <p14:tracePt t="5541" x="8442325" y="2062163"/>
          <p14:tracePt t="5545" x="8434388" y="2068513"/>
          <p14:tracePt t="5551" x="8421688" y="2074863"/>
          <p14:tracePt t="5556" x="8408988" y="2081213"/>
          <p14:tracePt t="5560" x="8388350" y="2087563"/>
          <p14:tracePt t="5561" x="8369300" y="2093913"/>
          <p14:tracePt t="5565" x="8342313" y="2108200"/>
          <p14:tracePt t="5570" x="8321675" y="2108200"/>
          <p14:tracePt t="5573" x="8302625" y="2114550"/>
          <p14:tracePt t="5579" x="8269288" y="2114550"/>
          <p14:tracePt t="5582" x="8229600" y="2114550"/>
          <p14:tracePt t="5590" x="8110538" y="2114550"/>
          <p14:tracePt t="5593" x="8043863" y="2114550"/>
          <p14:tracePt t="5597" x="7991475" y="2114550"/>
          <p14:tracePt t="5602" x="7931150" y="2108200"/>
          <p14:tracePt t="5605" x="7878763" y="2108200"/>
          <p14:tracePt t="5609" x="7824788" y="2108200"/>
          <p14:tracePt t="5613" x="7772400" y="2101850"/>
          <p14:tracePt t="5618" x="7726363" y="2093913"/>
          <p14:tracePt t="5622" x="7659688" y="2081213"/>
          <p14:tracePt t="5626" x="7599363" y="2074863"/>
          <p14:tracePt t="5629" x="7546975" y="2062163"/>
          <p14:tracePt t="5634" x="7494588" y="2054225"/>
          <p14:tracePt t="5638" x="7440613" y="2054225"/>
          <p14:tracePt t="5641" x="7381875" y="2035175"/>
          <p14:tracePt t="5645" x="7327900" y="2035175"/>
          <p14:tracePt t="5649" x="7269163" y="2028825"/>
          <p14:tracePt t="5654" x="7215188" y="2014538"/>
          <p14:tracePt t="5658" x="7162800" y="2008188"/>
          <p14:tracePt t="5661" x="7116763" y="1995488"/>
          <p14:tracePt t="5665" x="7070725" y="1989138"/>
          <p14:tracePt t="5670" x="7016750" y="1989138"/>
          <p14:tracePt t="5673" x="6977063" y="1981200"/>
          <p14:tracePt t="5678" x="6943725" y="1974850"/>
          <p14:tracePt t="5682" x="6918325" y="1968500"/>
          <p14:tracePt t="5686" x="6884988" y="1955800"/>
          <p14:tracePt t="5689" x="6864350" y="1949450"/>
          <p14:tracePt t="5693" x="6831013" y="1941513"/>
          <p14:tracePt t="5697" x="6811963" y="1935163"/>
          <p14:tracePt t="5701" x="6797675" y="1928813"/>
          <p14:tracePt t="5706" x="6784975" y="1922463"/>
          <p14:tracePt t="5709" x="6772275" y="1922463"/>
          <p14:tracePt t="5714" x="6757988" y="1922463"/>
          <p14:tracePt t="5717" x="6745288" y="1916113"/>
          <p14:tracePt t="5722" x="6732588" y="1916113"/>
          <p14:tracePt t="5726" x="6726238" y="1908175"/>
          <p14:tracePt t="5729" x="6718300" y="1901825"/>
          <p14:tracePt t="5734" x="6711950" y="1901825"/>
          <p14:tracePt t="5739" x="6705600" y="1901825"/>
          <p14:tracePt t="5741" x="6705600" y="1895475"/>
          <p14:tracePt t="5745" x="6699250" y="1895475"/>
          <p14:tracePt t="5755" x="6692900" y="1895475"/>
          <p14:tracePt t="5762" x="6684963" y="1895475"/>
          <p14:tracePt t="5765" x="6684963" y="1889125"/>
          <p14:tracePt t="5771" x="6678613" y="1889125"/>
          <p14:tracePt t="5798" x="6672263" y="1889125"/>
          <p14:tracePt t="5805" x="6672263" y="1882775"/>
          <p14:tracePt t="5809" x="6665913" y="1882775"/>
          <p14:tracePt t="5882" x="6665913" y="1876425"/>
          <p14:tracePt t="5889" x="6659563" y="1876425"/>
          <p14:tracePt t="5898" x="6653213" y="1876425"/>
          <p14:tracePt t="5906" x="6645275" y="1876425"/>
          <p14:tracePt t="5909" x="6638925" y="1876425"/>
          <p14:tracePt t="5918" x="6632575" y="1876425"/>
          <p14:tracePt t="5926" x="6626225" y="1876425"/>
          <p14:tracePt t="5933" x="6619875" y="1876425"/>
          <p14:tracePt t="5938" x="6613525" y="1876425"/>
          <p14:tracePt t="5942" x="6599238" y="1876425"/>
          <p14:tracePt t="5946" x="6592888" y="1876425"/>
          <p14:tracePt t="5949" x="6580188" y="1876425"/>
          <p14:tracePt t="5958" x="6573838" y="1876425"/>
          <p14:tracePt t="5966" x="6565900" y="1876425"/>
          <p14:tracePt t="5971" x="6559550" y="1876425"/>
          <p14:tracePt t="5973" x="6553200" y="1882775"/>
          <p14:tracePt t="5978" x="6546850" y="1882775"/>
          <p14:tracePt t="5981" x="6546850" y="1889125"/>
          <p14:tracePt t="6245" x="6546850" y="1895475"/>
          <p14:tracePt t="6266" x="6540500" y="1901825"/>
          <p14:tracePt t="6269" x="6540500" y="1908175"/>
          <p14:tracePt t="6274" x="6540500" y="1916113"/>
          <p14:tracePt t="6277" x="6540500" y="1922463"/>
          <p14:tracePt t="6281" x="6532563" y="1922463"/>
          <p14:tracePt t="6289" x="6526213" y="1922463"/>
          <p14:tracePt t="6294" x="6519863" y="1922463"/>
          <p14:tracePt t="6297" x="6513513" y="1928813"/>
          <p14:tracePt t="6301" x="6507163" y="1928813"/>
          <p14:tracePt t="6305" x="6507163" y="1935163"/>
          <p14:tracePt t="6309" x="6500813" y="1935163"/>
          <p14:tracePt t="6315" x="6492875" y="1941513"/>
          <p14:tracePt t="6319" x="6480175" y="1949450"/>
          <p14:tracePt t="6323" x="6473825" y="1955800"/>
          <p14:tracePt t="6327" x="6461125" y="1955800"/>
          <p14:tracePt t="6330" x="6446838" y="1962150"/>
          <p14:tracePt t="6335" x="6427788" y="1968500"/>
          <p14:tracePt t="6340" x="6413500" y="1974850"/>
          <p14:tracePt t="6342" x="6394450" y="1981200"/>
          <p14:tracePt t="6345" x="6361113" y="2001838"/>
          <p14:tracePt t="6350" x="6334125" y="2008188"/>
          <p14:tracePt t="6355" x="6308725" y="2020888"/>
          <p14:tracePt t="6357" x="6281738" y="2035175"/>
          <p14:tracePt t="6363" x="6254750" y="2041525"/>
          <p14:tracePt t="6366" x="6227763" y="2062163"/>
          <p14:tracePt t="6372" x="6202363" y="2068513"/>
          <p14:tracePt t="6375" x="6156325" y="2087563"/>
          <p14:tracePt t="6377" x="6102350" y="2093913"/>
          <p14:tracePt t="6383" x="6043613" y="2114550"/>
          <p14:tracePt t="6389" x="5970588" y="2133600"/>
          <p14:tracePt t="6391" x="5937250" y="2147888"/>
          <p14:tracePt t="6393" x="5903913" y="2173288"/>
          <p14:tracePt t="6396" x="5857875" y="2193925"/>
          <p14:tracePt t="6401" x="5824538" y="2220913"/>
          <p14:tracePt t="6405" x="5778500" y="2246313"/>
          <p14:tracePt t="6410" x="5745163" y="2273300"/>
          <p14:tracePt t="6414" x="5699125" y="2293938"/>
          <p14:tracePt t="6418" x="5665788" y="2319338"/>
          <p14:tracePt t="6422" x="5632450" y="2333625"/>
          <p14:tracePt t="6425" x="5599113" y="2359025"/>
          <p14:tracePt t="6429" x="5565775" y="2373313"/>
          <p14:tracePt t="6433" x="5532438" y="2398713"/>
          <p14:tracePt t="6438" x="5499100" y="2419350"/>
          <p14:tracePt t="6442" x="5465763" y="2432050"/>
          <p14:tracePt t="6446" x="5440363" y="2452688"/>
          <p14:tracePt t="6449" x="5419725" y="2465388"/>
          <p14:tracePt t="6454" x="5400675" y="2479675"/>
          <p14:tracePt t="6457" x="5373688" y="2492375"/>
          <p14:tracePt t="6462" x="5354638" y="2505075"/>
          <p14:tracePt t="6466" x="5340350" y="2525713"/>
          <p14:tracePt t="6471" x="5327650" y="2532063"/>
          <p14:tracePt t="6473" x="5313363" y="2544763"/>
          <p14:tracePt t="6478" x="5300663" y="2559050"/>
          <p14:tracePt t="6489" x="5254625" y="2598738"/>
          <p14:tracePt t="6494" x="5241925" y="2624138"/>
          <p14:tracePt t="6497" x="5227638" y="2638425"/>
          <p14:tracePt t="6503" x="5214938" y="2651125"/>
          <p14:tracePt t="6505" x="5194300" y="2663825"/>
          <p14:tracePt t="6509" x="5187950" y="2684463"/>
          <p14:tracePt t="6513" x="5175250" y="2705100"/>
          <p14:tracePt t="6518" x="5160963" y="2724150"/>
          <p14:tracePt t="6523" x="5148263" y="2744788"/>
          <p14:tracePt t="6525" x="5135563" y="2770188"/>
          <p14:tracePt t="6529" x="5114925" y="2790825"/>
          <p14:tracePt t="6536" x="5095875" y="2809875"/>
          <p14:tracePt t="6543" x="5056188" y="2857500"/>
          <p14:tracePt t="6546" x="5029200" y="2889250"/>
          <p14:tracePt t="6548" x="5008563" y="2916238"/>
          <p14:tracePt t="6554" x="4983163" y="2949575"/>
          <p14:tracePt t="6557" x="4956175" y="2976563"/>
          <p14:tracePt t="6561" x="4929188" y="3009900"/>
          <p14:tracePt t="6566" x="4910138" y="3028950"/>
          <p14:tracePt t="6571" x="4883150" y="3074988"/>
          <p14:tracePt t="6573" x="4856163" y="3114675"/>
          <p14:tracePt t="6577" x="4830763" y="3148013"/>
          <p14:tracePt t="6582" x="4803775" y="3194050"/>
          <p14:tracePt t="6587" x="4791075" y="3214688"/>
          <p14:tracePt t="6589" x="4770438" y="3248025"/>
          <p14:tracePt t="6594" x="4745038" y="3281363"/>
          <p14:tracePt t="6597" x="4730750" y="3314700"/>
          <p14:tracePt t="6602" x="4703763" y="3348038"/>
          <p14:tracePt t="6605" x="4678363" y="3394075"/>
          <p14:tracePt t="6609" x="4657725" y="3440113"/>
          <p14:tracePt t="6614" x="4632325" y="3486150"/>
          <p14:tracePt t="6618" x="4611688" y="3532188"/>
          <p14:tracePt t="6622" x="4592638" y="3586163"/>
          <p14:tracePt t="6625" x="4572000" y="3632200"/>
          <p14:tracePt t="6629" x="4559300" y="3692525"/>
          <p14:tracePt t="6633" x="4538663" y="3751263"/>
          <p14:tracePt t="6638" x="4519613" y="3790950"/>
          <p14:tracePt t="6641" x="4498975" y="3851275"/>
          <p14:tracePt t="6646" x="4492625" y="3903663"/>
          <p14:tracePt t="6650" x="4471988" y="3949700"/>
          <p14:tracePt t="6655" x="4465638" y="4010025"/>
          <p14:tracePt t="6657" x="4446588" y="4049713"/>
          <p14:tracePt t="6663" x="4440238" y="4095750"/>
          <p14:tracePt t="6667" x="4419600" y="4143375"/>
          <p14:tracePt t="6673" x="4392613" y="4229100"/>
          <p14:tracePt t="6677" x="4373563" y="4275138"/>
          <p14:tracePt t="6681" x="4359275" y="4308475"/>
          <p14:tracePt t="6686" x="4346575" y="4348163"/>
          <p14:tracePt t="6689" x="4340225" y="4381500"/>
          <p14:tracePt t="6694" x="4333875" y="4408488"/>
          <p14:tracePt t="6698" x="4327525" y="4440238"/>
          <p14:tracePt t="6703" x="4319588" y="4460875"/>
          <p14:tracePt t="6706" x="4319588" y="4494213"/>
          <p14:tracePt t="6709" x="4319588" y="4513263"/>
          <p14:tracePt t="6714" x="4313238" y="4546600"/>
          <p14:tracePt t="6718" x="4313238" y="4567238"/>
          <p14:tracePt t="6722" x="4300538" y="4586288"/>
          <p14:tracePt t="6725" x="4294188" y="4600575"/>
          <p14:tracePt t="6729" x="4294188" y="4619625"/>
          <p14:tracePt t="6734" x="4294188" y="4625975"/>
          <p14:tracePt t="6738" x="4294188" y="4640263"/>
          <p14:tracePt t="6742" x="4294188" y="4646613"/>
          <p14:tracePt t="6746" x="4294188" y="4659313"/>
          <p14:tracePt t="6749" x="4294188" y="4665663"/>
          <p14:tracePt t="6754" x="4294188" y="4673600"/>
          <p14:tracePt t="6757" x="4294188" y="4679950"/>
          <p14:tracePt t="6761" x="4294188" y="4686300"/>
          <p14:tracePt t="6770" x="4294188" y="4692650"/>
          <p14:tracePt t="6773" x="4294188" y="4699000"/>
          <p14:tracePt t="6781" x="4294188" y="4705350"/>
          <p14:tracePt t="6789" x="4294188" y="4713288"/>
          <p14:tracePt t="6895" x="4294188" y="4719638"/>
          <p14:tracePt t="6901" x="4294188" y="4725988"/>
          <p14:tracePt t="6938" x="4294188" y="4732338"/>
          <p14:tracePt t="7087" x="4300538" y="4732338"/>
          <p14:tracePt t="7093" x="4306888" y="4732338"/>
          <p14:tracePt t="7096" x="4313238" y="4732338"/>
          <p14:tracePt t="7100" x="4319588" y="4732338"/>
          <p14:tracePt t="7106" x="4333875" y="4732338"/>
          <p14:tracePt t="7110" x="4340225" y="4732338"/>
          <p14:tracePt t="7113" x="4346575" y="4732338"/>
          <p14:tracePt t="7118" x="4352925" y="4732338"/>
          <p14:tracePt t="7122" x="4367213" y="4732338"/>
          <p14:tracePt t="7126" x="4373563" y="4732338"/>
          <p14:tracePt t="7134" x="4386263" y="4725988"/>
          <p14:tracePt t="7137" x="4392613" y="4725988"/>
          <p14:tracePt t="7142" x="4398963" y="4719638"/>
          <p14:tracePt t="7146" x="4406900" y="4713288"/>
          <p14:tracePt t="7149" x="4413250" y="4713288"/>
          <p14:tracePt t="7155" x="4425950" y="4713288"/>
          <p14:tracePt t="7158" x="4425950" y="4705350"/>
          <p14:tracePt t="7162" x="4440238" y="4699000"/>
          <p14:tracePt t="7166" x="4446588" y="4699000"/>
          <p14:tracePt t="7170" x="4452938" y="4699000"/>
          <p14:tracePt t="7174" x="4459288" y="4692650"/>
          <p14:tracePt t="7178" x="4465638" y="4692650"/>
          <p14:tracePt t="7182" x="4471988" y="4686300"/>
          <p14:tracePt t="7188" x="4471988" y="4679950"/>
          <p14:tracePt t="7198" x="4479925" y="4673600"/>
          <p14:tracePt t="7201" x="4486275" y="4673600"/>
          <p14:tracePt t="7206" x="4486275" y="4665663"/>
          <p14:tracePt t="7209" x="4492625" y="4665663"/>
          <p14:tracePt t="7249" x="4498975" y="4665663"/>
          <p14:tracePt t="7270" x="4505325" y="4665663"/>
          <p14:tracePt t="7273" x="4511675" y="4659313"/>
          <p14:tracePt t="7282" x="4511675" y="4652963"/>
          <p14:tracePt t="7288" x="4511675" y="4646613"/>
          <p14:tracePt t="7297" x="4519613" y="4640263"/>
          <p14:tracePt t="7305" x="4525963" y="4633913"/>
          <p14:tracePt t="7309" x="4532313" y="4633913"/>
          <p14:tracePt t="7314" x="4532313" y="4625975"/>
          <p14:tracePt t="7321" x="4538663" y="4625975"/>
          <p14:tracePt t="7329" x="4545013" y="4619625"/>
          <p14:tracePt t="7334" x="4551363" y="4619625"/>
          <p14:tracePt t="7338" x="4551363" y="4613275"/>
          <p14:tracePt t="7349" x="4551363" y="4606925"/>
          <p14:tracePt t="7358" x="4551363" y="4600575"/>
          <p14:tracePt t="7365" x="4559300" y="4600575"/>
          <p14:tracePt t="7378" x="4559300" y="4592638"/>
          <p14:tracePt t="7382" x="4565650" y="4592638"/>
          <p14:tracePt t="7390" x="4572000" y="4592638"/>
          <p14:tracePt t="7421" x="4572000" y="4586288"/>
          <p14:tracePt t="9919" x="4572000" y="4579938"/>
          <p14:tracePt t="9927" x="4572000" y="4573588"/>
          <p14:tracePt t="9951" x="4572000" y="4567238"/>
          <p14:tracePt t="9958" x="4572000" y="4560888"/>
          <p14:tracePt t="9962" x="4565650" y="4560888"/>
          <p14:tracePt t="9966" x="4565650" y="4552950"/>
          <p14:tracePt t="9971" x="4559300" y="4552950"/>
          <p14:tracePt t="9989" x="4551363" y="4546600"/>
          <p14:tracePt t="9998" x="4545013" y="4546600"/>
          <p14:tracePt t="10002" x="4545013" y="4540250"/>
          <p14:tracePt t="10006" x="4538663" y="4540250"/>
          <p14:tracePt t="10229" x="4538663" y="4546600"/>
          <p14:tracePt t="10258" x="4538663" y="4552950"/>
          <p14:tracePt t="10282" x="4538663" y="4560888"/>
          <p14:tracePt t="10290" x="4538663" y="4567238"/>
          <p14:tracePt t="10298" x="4538663" y="4573588"/>
          <p14:tracePt t="10314" x="4538663" y="4579938"/>
          <p14:tracePt t="10321" x="4538663" y="4586288"/>
          <p14:tracePt t="10334" x="4538663" y="4592638"/>
          <p14:tracePt t="10338" x="4538663" y="4600575"/>
          <p14:tracePt t="10346" x="4538663" y="4606925"/>
          <p14:tracePt t="10350" x="4538663" y="4613275"/>
          <p14:tracePt t="10358" x="4538663" y="4619625"/>
          <p14:tracePt t="10367" x="4538663" y="4625975"/>
          <p14:tracePt t="10375" x="4538663" y="4633913"/>
          <p14:tracePt t="10378" x="4538663" y="4640263"/>
          <p14:tracePt t="10387" x="4538663" y="4646613"/>
          <p14:tracePt t="10390" x="4538663" y="4652963"/>
          <p14:tracePt t="10394" x="4532313" y="4665663"/>
          <p14:tracePt t="10397" x="4519613" y="4673600"/>
          <p14:tracePt t="10402" x="4511675" y="4679950"/>
          <p14:tracePt t="10406" x="4492625" y="4679950"/>
          <p14:tracePt t="10410" x="4479925" y="4692650"/>
          <p14:tracePt t="10414" x="4459288" y="4699000"/>
          <p14:tracePt t="10421" x="4425950" y="4705350"/>
          <p14:tracePt t="10423" x="4406900" y="4713288"/>
          <p14:tracePt t="10425" x="4373563" y="4719638"/>
          <p14:tracePt t="10428" x="4352925" y="4719638"/>
          <p14:tracePt t="10433" x="4327525" y="4725988"/>
          <p14:tracePt t="10437" x="4300538" y="4732338"/>
          <p14:tracePt t="10441" x="4273550" y="4732338"/>
          <p14:tracePt t="10446" x="4233863" y="4738688"/>
          <p14:tracePt t="10450" x="4181475" y="4738688"/>
          <p14:tracePt t="10453" x="4135438" y="4752975"/>
          <p14:tracePt t="10457" x="4102100" y="4759325"/>
          <p14:tracePt t="10461" x="4087813" y="4759325"/>
          <p14:tracePt t="10465" x="4075113" y="4765675"/>
          <p14:tracePt t="10470" x="4075113" y="4772025"/>
          <p14:tracePt t="10489" x="4054475" y="4786313"/>
          <p14:tracePt t="10503" x="4048125" y="4786313"/>
          <p14:tracePt t="10509" x="4041775" y="4792663"/>
          <p14:tracePt t="10513" x="4035425" y="4792663"/>
          <p14:tracePt t="10518" x="4035425" y="4799013"/>
          <p14:tracePt t="10535" x="4035425" y="4805363"/>
          <p14:tracePt t="10546" x="4029075" y="4805363"/>
          <p14:tracePt t="10549" x="4029075" y="4811713"/>
          <p14:tracePt t="10553" x="4022725" y="4811713"/>
          <p14:tracePt t="10558" x="4022725" y="4818063"/>
          <p14:tracePt t="10578" x="4022725" y="4826000"/>
          <p14:tracePt t="10586" x="4014788" y="4826000"/>
          <p14:tracePt t="10590" x="4014788" y="4832350"/>
          <p14:tracePt t="10594" x="4014788" y="4838700"/>
          <p14:tracePt t="10597" x="4008438" y="4845050"/>
          <p14:tracePt t="10603" x="4002088" y="4857750"/>
          <p14:tracePt t="10605" x="3995738" y="4865688"/>
          <p14:tracePt t="10609" x="3989388" y="4878388"/>
          <p14:tracePt t="10614" x="3975100" y="4891088"/>
          <p14:tracePt t="10619" x="3962400" y="4911725"/>
          <p14:tracePt t="10622" x="3949700" y="4924425"/>
          <p14:tracePt t="10625" x="3935413" y="4951413"/>
          <p14:tracePt t="10629" x="3922713" y="4964113"/>
          <p14:tracePt t="10636" x="3895725" y="4984750"/>
          <p14:tracePt t="10639" x="3876675" y="5010150"/>
          <p14:tracePt t="10641" x="3849688" y="5043488"/>
          <p14:tracePt t="10644" x="3816350" y="5070475"/>
          <p14:tracePt t="10649" x="3789363" y="5091113"/>
          <p14:tracePt t="10653" x="3770313" y="5116513"/>
          <p14:tracePt t="10657" x="3743325" y="5137150"/>
          <p14:tracePt t="10785" x="1198563" y="5103813"/>
          <p14:tracePt t="10789" x="1087438" y="5070475"/>
          <p14:tracePt t="10793" x="966788" y="5037138"/>
          <p14:tracePt t="10797" x="874713" y="5003800"/>
          <p14:tracePt t="10802" x="774700" y="4964113"/>
          <p14:tracePt t="10805" x="676275" y="4930775"/>
          <p14:tracePt t="10809" x="596900" y="4891088"/>
          <p14:tracePt t="10814" x="509588" y="4845050"/>
          <p14:tracePt t="10819" x="436563" y="4805363"/>
          <p14:tracePt t="10821" x="377825" y="4765675"/>
          <p14:tracePt t="10825" x="317500" y="4725988"/>
          <p14:tracePt t="10829" x="271463" y="4686300"/>
          <p14:tracePt t="10834" x="231775" y="4652963"/>
          <p14:tracePt t="10837" x="198438" y="4600575"/>
          <p14:tracePt t="10841" x="173038" y="4567238"/>
          <p14:tracePt t="10845" x="139700" y="4521200"/>
          <p14:tracePt t="10849" x="125413" y="4473575"/>
          <p14:tracePt t="10854" x="112713" y="4433888"/>
          <p14:tracePt t="10858" x="106363" y="4381500"/>
          <p14:tracePt t="10861" x="106363" y="4335463"/>
          <p14:tracePt t="10866" x="106363" y="4281488"/>
          <p14:tracePt t="10870" x="106363" y="4214813"/>
          <p14:tracePt t="10873" x="106363" y="4162425"/>
          <p14:tracePt t="10878" x="106363" y="4110038"/>
          <p14:tracePt t="10882" x="125413" y="4049713"/>
          <p14:tracePt t="10887" x="165100" y="3990975"/>
          <p14:tracePt t="10889" x="231775" y="3917950"/>
          <p14:tracePt t="10893" x="298450" y="3830638"/>
          <p14:tracePt t="10897" x="371475" y="3757613"/>
          <p14:tracePt t="10903" x="457200" y="3665538"/>
          <p14:tracePt t="10905" x="569913" y="3571875"/>
          <p14:tracePt t="10909" x="682625" y="3500438"/>
          <p14:tracePt t="10914" x="835025" y="3400425"/>
          <p14:tracePt t="10919" x="1039813" y="3294063"/>
          <p14:tracePt t="10921" x="1219200" y="3214688"/>
          <p14:tracePt t="10926" x="1444625" y="3122613"/>
          <p14:tracePt t="10929" x="1655763" y="3062288"/>
          <p14:tracePt t="10934" x="1881188" y="2989263"/>
          <p14:tracePt t="10937" x="2087563" y="2949575"/>
          <p14:tracePt t="10942" x="2298700" y="2909888"/>
          <p14:tracePt t="10945" x="2498725" y="2897188"/>
          <p14:tracePt t="10949" x="2743200" y="2876550"/>
          <p14:tracePt t="10953" x="2987675" y="2876550"/>
          <p14:tracePt t="10957" x="3233738" y="2876550"/>
          <p14:tracePt t="10961" x="3478213" y="2876550"/>
          <p14:tracePt t="10966" x="3730625" y="2889250"/>
          <p14:tracePt t="10970" x="4008438" y="2916238"/>
          <p14:tracePt t="10974" x="4300538" y="2970213"/>
          <p14:tracePt t="10977" x="4592638" y="3028950"/>
          <p14:tracePt t="10981" x="4856163" y="3095625"/>
          <p14:tracePt t="10986" x="5089525" y="3135313"/>
          <p14:tracePt t="10990" x="5334000" y="3201988"/>
          <p14:tracePt t="10994" x="5546725" y="3254375"/>
          <p14:tracePt t="10998" x="5770563" y="3327400"/>
          <p14:tracePt t="11003" x="5956300" y="3387725"/>
          <p14:tracePt t="11005" x="6148388" y="3440113"/>
          <p14:tracePt t="11009" x="6288088" y="3486150"/>
          <p14:tracePt t="11014" x="6413500" y="3540125"/>
          <p14:tracePt t="11018" x="6519863" y="3598863"/>
          <p14:tracePt t="11021" x="6619875" y="3652838"/>
          <p14:tracePt t="11026" x="6705600" y="3705225"/>
          <p14:tracePt t="11029" x="6765925" y="3744913"/>
          <p14:tracePt t="11035" x="6805613" y="3790950"/>
          <p14:tracePt t="11037" x="6837363" y="3824288"/>
          <p14:tracePt t="11041" x="6851650" y="3870325"/>
          <p14:tracePt t="11046" x="6858000" y="3910013"/>
          <p14:tracePt t="11049" x="6864350" y="3970338"/>
          <p14:tracePt t="11054" x="6864350" y="4022725"/>
          <p14:tracePt t="11057" x="6864350" y="4070350"/>
          <p14:tracePt t="11061" x="6845300" y="4122738"/>
          <p14:tracePt t="11065" x="6818313" y="4183063"/>
          <p14:tracePt t="11071" x="6778625" y="4241800"/>
          <p14:tracePt t="11073" x="6711950" y="4314825"/>
          <p14:tracePt t="11077" x="6659563" y="4375150"/>
          <p14:tracePt t="11082" x="6586538" y="4440238"/>
          <p14:tracePt t="11087" x="6513513" y="4513263"/>
          <p14:tracePt t="11089" x="6427788" y="4592638"/>
          <p14:tracePt t="11094" x="6327775" y="4659313"/>
          <p14:tracePt t="11098" x="6227763" y="4725988"/>
          <p14:tracePt t="11102" x="6129338" y="4765675"/>
          <p14:tracePt t="11106" x="6022975" y="4811713"/>
          <p14:tracePt t="11109" x="5910263" y="4865688"/>
          <p14:tracePt t="11114" x="5791200" y="4899025"/>
          <p14:tracePt t="11119" x="5678488" y="4951413"/>
          <p14:tracePt t="11122" x="5572125" y="4997450"/>
          <p14:tracePt t="11125" x="5446713" y="5030788"/>
          <p14:tracePt t="11129" x="5340350" y="5064125"/>
          <p14:tracePt t="11133" x="5221288" y="5083175"/>
          <p14:tracePt t="11138" x="5102225" y="5103813"/>
          <p14:tracePt t="11141" x="4983163" y="5130800"/>
          <p14:tracePt t="11189" x="3465513" y="5083175"/>
          <p14:tracePt t="11193" x="3373438" y="5051425"/>
          <p14:tracePt t="11197" x="3273425" y="5018088"/>
          <p14:tracePt t="11203" x="3187700" y="4978400"/>
          <p14:tracePt t="11205" x="3108325" y="4924425"/>
          <p14:tracePt t="11210" x="3035300" y="4872038"/>
          <p14:tracePt t="11214" x="2955925" y="4805363"/>
          <p14:tracePt t="11220" x="2895600" y="4745038"/>
          <p14:tracePt t="11222" x="2843213" y="4673600"/>
          <p14:tracePt t="11225" x="2795588" y="4613275"/>
          <p14:tracePt t="11229" x="2755900" y="4552950"/>
          <p14:tracePt t="11239" x="2682875" y="4408488"/>
          <p14:tracePt t="11244" x="2651125" y="4348163"/>
          <p14:tracePt t="11246" x="2630488" y="4281488"/>
          <p14:tracePt t="11249" x="2611438" y="4208463"/>
          <p14:tracePt t="11254" x="2603500" y="4143375"/>
          <p14:tracePt t="11257" x="2590800" y="4070350"/>
          <p14:tracePt t="11264" x="2590800" y="4016375"/>
          <p14:tracePt t="11267" x="2590800" y="3949700"/>
          <p14:tracePt t="11272" x="2590800" y="3897313"/>
          <p14:tracePt t="11275" x="2590800" y="3844925"/>
          <p14:tracePt t="11277" x="2590800" y="3790950"/>
          <p14:tracePt t="11281" x="2590800" y="3751263"/>
          <p14:tracePt t="11287" x="2590800" y="3705225"/>
          <p14:tracePt t="11290" x="2597150" y="3678238"/>
          <p14:tracePt t="11294" x="2611438" y="3632200"/>
          <p14:tracePt t="11298" x="2630488" y="3598863"/>
          <p14:tracePt t="11303" x="2657475" y="3552825"/>
          <p14:tracePt t="11305" x="2682875" y="3519488"/>
          <p14:tracePt t="11309" x="2709863" y="3486150"/>
          <p14:tracePt t="11314" x="2730500" y="3459163"/>
          <p14:tracePt t="11321" x="2755900" y="3427413"/>
          <p14:tracePt t="11323" x="2803525" y="3400425"/>
          <p14:tracePt t="11325" x="2849563" y="3367088"/>
          <p14:tracePt t="11329" x="2908300" y="3340100"/>
          <p14:tracePt t="11336" x="2968625" y="3321050"/>
          <p14:tracePt t="11339" x="3021013" y="3314700"/>
          <p14:tracePt t="11341" x="3094038" y="3294063"/>
          <p14:tracePt t="11345" x="3160713" y="3294063"/>
          <p14:tracePt t="11349" x="3227388" y="3275013"/>
          <p14:tracePt t="11353" x="3292475" y="3275013"/>
          <p14:tracePt t="11357" x="3365500" y="3260725"/>
          <p14:tracePt t="11361" x="3419475" y="3260725"/>
          <p14:tracePt t="11365" x="3471863" y="3260725"/>
          <p14:tracePt t="11370" x="3525838" y="3260725"/>
          <p14:tracePt t="11373" x="3565525" y="3260725"/>
          <p14:tracePt t="11377" x="3605213" y="3260725"/>
          <p14:tracePt t="11381" x="3636963" y="3260725"/>
          <p14:tracePt t="11386" x="3663950" y="3260725"/>
          <p14:tracePt t="11389" x="3697288" y="3260725"/>
          <p14:tracePt t="11394" x="3717925" y="3260725"/>
          <p14:tracePt t="11398" x="3730625" y="3267075"/>
          <p14:tracePt t="11403" x="3743325" y="3275013"/>
          <p14:tracePt t="11406" x="3749675" y="3281363"/>
          <p14:tracePt t="11409" x="3763963" y="3287713"/>
          <p14:tracePt t="11413" x="3776663" y="3294063"/>
          <p14:tracePt t="11418" x="3789363" y="3300413"/>
          <p14:tracePt t="11421" x="3803650" y="3314700"/>
          <p14:tracePt t="11425" x="3816350" y="3333750"/>
          <p14:tracePt t="11429" x="3822700" y="3348038"/>
          <p14:tracePt t="11435" x="3843338" y="3360738"/>
          <p14:tracePt t="11437" x="3856038" y="3373438"/>
          <p14:tracePt t="11441" x="3862388" y="3394075"/>
          <p14:tracePt t="11446" x="3876675" y="3427413"/>
          <p14:tracePt t="11449" x="3883025" y="3446463"/>
          <p14:tracePt t="11453" x="3902075" y="3479800"/>
          <p14:tracePt t="11457" x="3910013" y="3500438"/>
          <p14:tracePt t="11461" x="3922713" y="3565525"/>
          <p14:tracePt t="11466" x="3941763" y="3632200"/>
          <p14:tracePt t="11470" x="3968750" y="3717925"/>
          <p14:tracePt t="11488" x="3995738" y="3976688"/>
          <p14:tracePt t="11490" x="3995738" y="4043363"/>
          <p14:tracePt t="11493" x="3995738" y="4095750"/>
          <p14:tracePt t="11497" x="3995738" y="4162425"/>
          <p14:tracePt t="11502" x="3989388" y="4235450"/>
          <p14:tracePt t="11505" x="3983038" y="4287838"/>
          <p14:tracePt t="11509" x="3962400" y="4348163"/>
          <p14:tracePt t="11514" x="3941763" y="4387850"/>
          <p14:tracePt t="11520" x="3929063" y="4433888"/>
          <p14:tracePt t="11522" x="3895725" y="4479925"/>
          <p14:tracePt t="11525" x="3870325" y="4527550"/>
          <p14:tracePt t="11529" x="3836988" y="4573588"/>
          <p14:tracePt t="11536" x="3797300" y="4613275"/>
          <p14:tracePt t="11539" x="3763963" y="4646613"/>
          <p14:tracePt t="11541" x="3724275" y="4686300"/>
          <p14:tracePt t="11545" x="3678238" y="4713288"/>
          <p14:tracePt t="11549" x="3624263" y="4732338"/>
          <p14:tracePt t="11553" x="3565525" y="4759325"/>
          <p14:tracePt t="11558" x="3505200" y="4772025"/>
          <p14:tracePt t="11562" x="3438525" y="4792663"/>
          <p14:tracePt t="11566" x="3365500" y="4799013"/>
          <p14:tracePt t="11570" x="3300413" y="4811713"/>
          <p14:tracePt t="11573" x="3221038" y="4818063"/>
          <p14:tracePt t="11577" x="3140075" y="4818063"/>
          <p14:tracePt t="11581" x="3048000" y="4818063"/>
          <p14:tracePt t="11586" x="2968625" y="4818063"/>
          <p14:tracePt t="11589" x="2889250" y="4818063"/>
          <p14:tracePt t="11594" x="2809875" y="4818063"/>
          <p14:tracePt t="11598" x="2736850" y="4818063"/>
          <p14:tracePt t="11603" x="2670175" y="4805363"/>
          <p14:tracePt t="11605" x="2603500" y="4786313"/>
          <p14:tracePt t="11610" x="2544763" y="4759325"/>
          <p14:tracePt t="11613" x="2471738" y="4713288"/>
          <p14:tracePt t="11620" x="2425700" y="4686300"/>
          <p14:tracePt t="11622" x="2378075" y="4652963"/>
          <p14:tracePt t="11625" x="2325688" y="4613275"/>
          <p14:tracePt t="11628" x="2292350" y="4573588"/>
          <p14:tracePt t="11636" x="2252663" y="4527550"/>
          <p14:tracePt t="11639" x="2225675" y="4479925"/>
          <p14:tracePt t="11641" x="2206625" y="4421188"/>
          <p14:tracePt t="11645" x="2185988" y="4367213"/>
          <p14:tracePt t="11649" x="2166938" y="4308475"/>
          <p14:tracePt t="11653" x="2160588" y="4241800"/>
          <p14:tracePt t="11657" x="2154238" y="4183063"/>
          <p14:tracePt t="11662" x="2154238" y="4129088"/>
          <p14:tracePt t="11666" x="2139950" y="4076700"/>
          <p14:tracePt t="11670" x="2139950" y="4022725"/>
          <p14:tracePt t="11673" x="2139950" y="3970338"/>
          <p14:tracePt t="11678" x="2139950" y="3924300"/>
          <p14:tracePt t="11682" x="2139950" y="3884613"/>
          <p14:tracePt t="11686" x="2139950" y="3844925"/>
          <p14:tracePt t="11690" x="2139950" y="3805238"/>
          <p14:tracePt t="11693" x="2154238" y="3757613"/>
          <p14:tracePt t="11698" x="2160588" y="3717925"/>
          <p14:tracePt t="11702" x="2179638" y="3671888"/>
          <p14:tracePt t="11706" x="2185988" y="3638550"/>
          <p14:tracePt t="11709" x="2200275" y="3605213"/>
          <p14:tracePt t="11714" x="2219325" y="3571875"/>
          <p14:tracePt t="11720" x="2233613" y="3540125"/>
          <p14:tracePt t="11721" x="2252663" y="3519488"/>
          <p14:tracePt t="11726" x="2265363" y="3506788"/>
          <p14:tracePt t="11729" x="2286000" y="3479800"/>
          <p14:tracePt t="11734" x="2298700" y="3467100"/>
          <p14:tracePt t="11737" x="2312988" y="3452813"/>
          <p14:tracePt t="11742" x="2332038" y="3440113"/>
          <p14:tracePt t="11746" x="2346325" y="3433763"/>
          <p14:tracePt t="11749" x="2346325" y="3427413"/>
          <p14:tracePt t="11753" x="2365375" y="3419475"/>
          <p14:tracePt t="11758" x="2378075" y="3413125"/>
          <p14:tracePt t="11762" x="2392363" y="3413125"/>
          <p14:tracePt t="11765" x="2405063" y="3413125"/>
          <p14:tracePt t="11769" x="2417763" y="3413125"/>
          <p14:tracePt t="11773" x="2432050" y="3413125"/>
          <p14:tracePt t="11778" x="2438400" y="3413125"/>
          <p14:tracePt t="11782" x="2444750" y="3413125"/>
          <p14:tracePt t="11786" x="2451100" y="3413125"/>
          <p14:tracePt t="11789" x="2459038" y="3413125"/>
          <p14:tracePt t="11794" x="2471738" y="3413125"/>
          <p14:tracePt t="11798" x="2478088" y="3413125"/>
          <p14:tracePt t="11802" x="2498725" y="3413125"/>
          <p14:tracePt t="11805" x="2511425" y="3413125"/>
          <p14:tracePt t="11809" x="2524125" y="3419475"/>
          <p14:tracePt t="11813" x="2551113" y="3433763"/>
          <p14:tracePt t="11820" x="2557463" y="3446463"/>
          <p14:tracePt t="11821" x="2570163" y="3467100"/>
          <p14:tracePt t="11827" x="2578100" y="3486150"/>
          <p14:tracePt t="11831" x="2584450" y="3500438"/>
          <p14:tracePt t="11835" x="2590800" y="3519488"/>
          <p14:tracePt t="11840" x="2603500" y="3546475"/>
          <p14:tracePt t="11841" x="2603500" y="3571875"/>
          <p14:tracePt t="11845" x="2611438" y="3592513"/>
          <p14:tracePt t="11849" x="2617788" y="3625850"/>
          <p14:tracePt t="11853" x="2617788" y="3644900"/>
          <p14:tracePt t="11858" x="2617788" y="3678238"/>
          <p14:tracePt t="11862" x="2630488" y="3698875"/>
          <p14:tracePt t="11866" x="2636838" y="3717925"/>
          <p14:tracePt t="11871" x="2636838" y="3738563"/>
          <p14:tracePt t="11873" x="2643188" y="3765550"/>
          <p14:tracePt t="11877" x="2651125" y="3778250"/>
          <p14:tracePt t="11881" x="2657475" y="3790950"/>
          <p14:tracePt t="11886" x="2657475" y="3805238"/>
          <p14:tracePt t="11889" x="2663825" y="3811588"/>
          <p14:tracePt t="11902" x="2663825" y="3817938"/>
          <p14:tracePt t="11949" x="2670175" y="3817938"/>
          <p14:tracePt t="11953" x="2682875" y="3817938"/>
          <p14:tracePt t="11958" x="2697163" y="3805238"/>
          <p14:tracePt t="11962" x="2709863" y="3790950"/>
          <p14:tracePt t="11966" x="2736850" y="3778250"/>
          <p14:tracePt t="11971" x="2770188" y="3757613"/>
          <p14:tracePt t="11973" x="2789238" y="3744913"/>
          <p14:tracePt t="11977" x="2822575" y="3732213"/>
          <p14:tracePt t="11981" x="2843213" y="3717925"/>
          <p14:tracePt t="11989" x="2935288" y="3678238"/>
          <p14:tracePt t="11993" x="2987675" y="3659188"/>
          <p14:tracePt t="11997" x="3048000" y="3652838"/>
          <p14:tracePt t="12002" x="3114675" y="3632200"/>
          <p14:tracePt t="12005" x="3179763" y="3625850"/>
          <p14:tracePt t="12009" x="3252788" y="3613150"/>
          <p14:tracePt t="12013" x="3319463" y="3605213"/>
          <p14:tracePt t="12018" x="3413125" y="3579813"/>
          <p14:tracePt t="12021" x="3511550" y="3571875"/>
          <p14:tracePt t="12027" x="3605213" y="3559175"/>
          <p14:tracePt t="12031" x="3709988" y="3559175"/>
          <p14:tracePt t="12037" x="3830638" y="3559175"/>
          <p14:tracePt t="12041" x="4048125" y="3559175"/>
          <p14:tracePt t="12045" x="4167188" y="3559175"/>
          <p14:tracePt t="12049" x="4300538" y="3559175"/>
          <p14:tracePt t="12053" x="4432300" y="3559175"/>
          <p14:tracePt t="12058" x="4565650" y="3559175"/>
          <p14:tracePt t="12062" x="4684713" y="3559175"/>
          <p14:tracePt t="12066" x="4816475" y="3565525"/>
          <p14:tracePt t="12070" x="4949825" y="3579813"/>
          <p14:tracePt t="12073" x="5068888" y="3598863"/>
          <p14:tracePt t="12078" x="5187950" y="3613150"/>
          <p14:tracePt t="12082" x="5294313" y="3632200"/>
          <p14:tracePt t="12086" x="5400675" y="3638550"/>
          <p14:tracePt t="12089" x="5507038" y="3652838"/>
          <p14:tracePt t="12093" x="5632450" y="3671888"/>
          <p14:tracePt t="12097" x="5738813" y="3684588"/>
          <p14:tracePt t="12103" x="5830888" y="3698875"/>
          <p14:tracePt t="12105" x="5937250" y="3717925"/>
          <p14:tracePt t="12109" x="6016625" y="3724275"/>
          <p14:tracePt t="12115" x="6116638" y="3744913"/>
          <p14:tracePt t="12121" x="6196013" y="3757613"/>
          <p14:tracePt t="12126" x="6348413" y="3778250"/>
          <p14:tracePt t="12128" x="6413500" y="3778250"/>
          <p14:tracePt t="12139" x="6540500" y="3805238"/>
          <p14:tracePt t="12142" x="6580188" y="3817938"/>
          <p14:tracePt t="12145" x="6632575" y="3817938"/>
          <p14:tracePt t="12149" x="6678613" y="3824288"/>
          <p14:tracePt t="12153" x="6718300" y="3830638"/>
          <p14:tracePt t="12156" x="6757988" y="3830638"/>
          <p14:tracePt t="12161" x="6805613" y="3844925"/>
          <p14:tracePt t="12167" x="6837363" y="3851275"/>
          <p14:tracePt t="12172" x="6864350" y="3857625"/>
          <p14:tracePt t="12177" x="6924675" y="3863975"/>
          <p14:tracePt t="12181" x="6958013" y="3870325"/>
          <p14:tracePt t="12186" x="6989763" y="3878263"/>
          <p14:tracePt t="12189" x="7010400" y="3884613"/>
          <p14:tracePt t="12193" x="7043738" y="3897313"/>
          <p14:tracePt t="12197" x="7062788" y="3910013"/>
          <p14:tracePt t="12202" x="7089775" y="3917950"/>
          <p14:tracePt t="12205" x="7116763" y="3930650"/>
          <p14:tracePt t="12209" x="7135813" y="3949700"/>
          <p14:tracePt t="12214" x="7156450" y="3957638"/>
          <p14:tracePt t="12220" x="7183438" y="3963988"/>
          <p14:tracePt t="12221" x="7202488" y="3970338"/>
          <p14:tracePt t="12226" x="7215188" y="3983038"/>
          <p14:tracePt t="12229" x="7229475" y="3990975"/>
          <p14:tracePt t="12236" x="7242175" y="3997325"/>
          <p14:tracePt t="12239" x="7254875" y="4010025"/>
          <p14:tracePt t="12241" x="7275513" y="4016375"/>
          <p14:tracePt t="12247" x="7288213" y="4022725"/>
          <p14:tracePt t="12251" x="7288213" y="4030663"/>
          <p14:tracePt t="12255" x="7294563" y="4037013"/>
          <p14:tracePt t="12258" x="7308850" y="4043363"/>
          <p14:tracePt t="12261" x="7315200" y="4049713"/>
          <p14:tracePt t="12265" x="7321550" y="4056063"/>
          <p14:tracePt t="12270" x="7335838" y="4056063"/>
          <p14:tracePt t="12274" x="7342188" y="4062413"/>
          <p14:tracePt t="12278" x="7342188" y="4070350"/>
          <p14:tracePt t="12282" x="7348538" y="4070350"/>
          <p14:tracePt t="12286" x="7354888" y="4076700"/>
          <p14:tracePt t="12289" x="7361238" y="4083050"/>
          <p14:tracePt t="12294" x="7367588" y="4089400"/>
          <p14:tracePt t="12303" x="7375525" y="4095750"/>
          <p14:tracePt t="12305" x="7381875" y="4095750"/>
          <p14:tracePt t="12314" x="7388225" y="4095750"/>
          <p14:tracePt t="12321" x="7394575" y="4102100"/>
          <p14:tracePt t="12326" x="7400925" y="4110038"/>
          <p14:tracePt t="12336" x="7407275" y="4116388"/>
          <p14:tracePt t="12338" x="7407275" y="4122738"/>
          <p14:tracePt t="12342" x="7407275" y="4129088"/>
          <p14:tracePt t="12345" x="7415213" y="4135438"/>
          <p14:tracePt t="12353" x="7415213" y="4143375"/>
          <p14:tracePt t="12358" x="7415213" y="4149725"/>
          <p14:tracePt t="12362" x="7415213" y="4156075"/>
          <p14:tracePt t="12365" x="7415213" y="4162425"/>
          <p14:tracePt t="12370" x="7415213" y="4168775"/>
          <p14:tracePt t="12373" x="7415213" y="4175125"/>
          <p14:tracePt t="12382" x="7415213" y="4189413"/>
          <p14:tracePt t="12386" x="7415213" y="4195763"/>
          <p14:tracePt t="12389" x="7415213" y="4202113"/>
          <p14:tracePt t="12394" x="7415213" y="4214813"/>
          <p14:tracePt t="12398" x="7415213" y="4222750"/>
          <p14:tracePt t="12406" x="7415213" y="4229100"/>
          <p14:tracePt t="12409" x="7415213" y="4235450"/>
          <p14:tracePt t="12413" x="7415213" y="4241800"/>
          <p14:tracePt t="12419" x="7415213" y="4248150"/>
          <p14:tracePt t="12422" x="7415213" y="4262438"/>
          <p14:tracePt t="12429" x="7415213" y="4275138"/>
          <p14:tracePt t="12437" x="7415213" y="4281488"/>
          <p14:tracePt t="12442" x="7415213" y="4295775"/>
          <p14:tracePt t="12445" x="7415213" y="4302125"/>
          <p14:tracePt t="12450" x="7407275" y="4314825"/>
          <p14:tracePt t="12453" x="7400925" y="4321175"/>
          <p14:tracePt t="12457" x="7388225" y="4335463"/>
          <p14:tracePt t="12461" x="7381875" y="4348163"/>
          <p14:tracePt t="12466" x="7375525" y="4354513"/>
          <p14:tracePt t="12471" x="7367588" y="4360863"/>
          <p14:tracePt t="12473" x="7354888" y="4367213"/>
          <p14:tracePt t="12477" x="7348538" y="4375150"/>
          <p14:tracePt t="12482" x="7342188" y="4381500"/>
          <p14:tracePt t="12486" x="7335838" y="4387850"/>
          <p14:tracePt t="12489" x="7321550" y="4394200"/>
          <p14:tracePt t="12493" x="7308850" y="4394200"/>
          <p14:tracePt t="12497" x="7294563" y="4400550"/>
          <p14:tracePt t="12503" x="7281863" y="4400550"/>
          <p14:tracePt t="12505" x="7275513" y="4408488"/>
          <p14:tracePt t="12509" x="7262813" y="4408488"/>
          <p14:tracePt t="12514" x="7254875" y="4408488"/>
          <p14:tracePt t="12522" x="7242175" y="4408488"/>
          <p14:tracePt t="12526" x="7235825" y="4408488"/>
          <p14:tracePt t="12529" x="7229475" y="4408488"/>
          <p14:tracePt t="12536" x="7223125" y="4408488"/>
          <p14:tracePt t="12537" x="7208838" y="4408488"/>
          <p14:tracePt t="12541" x="7202488" y="4408488"/>
          <p14:tracePt t="12545" x="7196138" y="4408488"/>
          <p14:tracePt t="12550" x="7189788" y="4408488"/>
          <p14:tracePt t="12553" x="7183438" y="4408488"/>
          <p14:tracePt t="12558" x="7169150" y="4408488"/>
          <p14:tracePt t="12567" x="7162800" y="4408488"/>
          <p14:tracePt t="12570" x="7156450" y="4408488"/>
          <p14:tracePt t="12604" x="7150100" y="4400550"/>
          <p14:tracePt t="12605" x="7150100" y="4394200"/>
          <p14:tracePt t="12609" x="7142163" y="4387850"/>
          <p14:tracePt t="12621" x="7142163" y="4381500"/>
          <p14:tracePt t="12625" x="7142163" y="4375150"/>
          <p14:tracePt t="12629" x="7142163" y="4367213"/>
          <p14:tracePt t="12635" x="7142163" y="4360863"/>
          <p14:tracePt t="12637" x="7142163" y="4348163"/>
          <p14:tracePt t="12641" x="7142163" y="4341813"/>
          <p14:tracePt t="12645" x="7150100" y="4335463"/>
          <p14:tracePt t="12652" x="7156450" y="4327525"/>
          <p14:tracePt t="12653" x="7156450" y="4321175"/>
          <p14:tracePt t="12657" x="7169150" y="4314825"/>
          <p14:tracePt t="12662" x="7175500" y="4302125"/>
          <p14:tracePt t="12666" x="7189788" y="4295775"/>
          <p14:tracePt t="12670" x="7196138" y="4287838"/>
          <p14:tracePt t="12673" x="7208838" y="4281488"/>
          <p14:tracePt t="12678" x="7223125" y="4281488"/>
          <p14:tracePt t="12682" x="7235825" y="4281488"/>
          <p14:tracePt t="12687" x="7248525" y="4281488"/>
          <p14:tracePt t="12689" x="7262813" y="4281488"/>
          <p14:tracePt t="12693" x="7275513" y="4281488"/>
          <p14:tracePt t="12698" x="7294563" y="4281488"/>
          <p14:tracePt t="12702" x="7308850" y="4281488"/>
          <p14:tracePt t="12705" x="7315200" y="4281488"/>
          <p14:tracePt t="12709" x="7321550" y="4281488"/>
          <p14:tracePt t="12719" x="7327900" y="4281488"/>
          <p14:tracePt t="12725" x="7335838" y="4281488"/>
          <p14:tracePt t="12729" x="7342188" y="4281488"/>
          <p14:tracePt t="12737" x="7348538" y="4281488"/>
          <p14:tracePt t="12741" x="7354888" y="4287838"/>
          <p14:tracePt t="12751" x="7354888" y="4295775"/>
          <p14:tracePt t="12753" x="7361238" y="4295775"/>
          <p14:tracePt t="12758" x="7361238" y="4302125"/>
          <p14:tracePt t="12762" x="7361238" y="4314825"/>
          <p14:tracePt t="12765" x="7361238" y="4321175"/>
          <p14:tracePt t="12769" x="7361238" y="4335463"/>
          <p14:tracePt t="12774" x="7361238" y="4348163"/>
          <p14:tracePt t="12777" x="7361238" y="4360863"/>
          <p14:tracePt t="12782" x="7361238" y="4381500"/>
          <p14:tracePt t="12785" x="7361238" y="4400550"/>
          <p14:tracePt t="12789" x="7361238" y="4421188"/>
          <p14:tracePt t="12794" x="7361238" y="4448175"/>
          <p14:tracePt t="12798" x="7361238" y="4473575"/>
          <p14:tracePt t="12802" x="7354888" y="4494213"/>
          <p14:tracePt t="12806" x="7342188" y="4527550"/>
          <p14:tracePt t="12809" x="7327900" y="4546600"/>
          <p14:tracePt t="12812" x="7308850" y="4573588"/>
          <p14:tracePt t="12818" x="7288213" y="4592638"/>
          <p14:tracePt t="12821" x="7269163" y="4625975"/>
          <p14:tracePt t="12826" x="7248525" y="4652963"/>
          <p14:tracePt t="12829" x="7223125" y="4673600"/>
          <p14:tracePt t="12835" x="7189788" y="4699000"/>
          <p14:tracePt t="12838" x="7156450" y="4725988"/>
          <p14:tracePt t="12841" x="7123113" y="4738688"/>
          <p14:tracePt t="12845" x="7077075" y="4772025"/>
          <p14:tracePt t="12849" x="7031038" y="4786313"/>
          <p14:tracePt t="12853" x="7004050" y="4799013"/>
          <p14:tracePt t="12857" x="6958013" y="4811713"/>
          <p14:tracePt t="12862" x="6910388" y="4826000"/>
          <p14:tracePt t="12866" x="6870700" y="4832350"/>
          <p14:tracePt t="12871" x="6831013" y="4832350"/>
          <p14:tracePt t="12872" x="6772275" y="4838700"/>
          <p14:tracePt t="12879" x="6745288" y="4838700"/>
          <p14:tracePt t="12884" x="6692900" y="4851400"/>
          <p14:tracePt t="12888" x="6653213" y="4851400"/>
          <p14:tracePt t="12891" x="6613525" y="4851400"/>
          <p14:tracePt t="12893" x="6553200" y="4851400"/>
          <p14:tracePt t="12898" x="6513513" y="4851400"/>
          <p14:tracePt t="12903" x="6461125" y="4845050"/>
          <p14:tracePt t="12905" x="6413500" y="4838700"/>
          <p14:tracePt t="12911" x="6361113" y="4818063"/>
          <p14:tracePt t="12914" x="6300788" y="4799013"/>
          <p14:tracePt t="12919" x="6242050" y="4759325"/>
          <p14:tracePt t="12922" x="6196013" y="4719638"/>
          <p14:tracePt t="12925" x="6135688" y="4679950"/>
          <p14:tracePt t="12929" x="6075363" y="4633913"/>
          <p14:tracePt t="12936" x="6016625" y="4592638"/>
          <p14:tracePt t="12939" x="5949950" y="4540250"/>
          <p14:tracePt t="12941" x="5891213" y="4487863"/>
          <p14:tracePt t="12947" x="5830888" y="4427538"/>
          <p14:tracePt t="12955" x="5718175" y="4327525"/>
          <p14:tracePt t="12958" x="5659438" y="4268788"/>
          <p14:tracePt t="12961" x="5618163" y="4208463"/>
          <p14:tracePt t="12967" x="5565775" y="4143375"/>
          <p14:tracePt t="12971" x="5526088" y="4083050"/>
          <p14:tracePt t="12975" x="5486400" y="4022725"/>
          <p14:tracePt t="12977" x="5459413" y="3976688"/>
          <p14:tracePt t="12981" x="5434013" y="3930650"/>
          <p14:tracePt t="12986" x="5400675" y="3878263"/>
          <p14:tracePt t="12989" x="5386388" y="3844925"/>
          <p14:tracePt t="12994" x="5373688" y="3811588"/>
          <p14:tracePt t="12998" x="5360988" y="3778250"/>
          <p14:tracePt t="13003" x="5354638" y="3744913"/>
          <p14:tracePt t="13005" x="5346700" y="3717925"/>
          <p14:tracePt t="13009" x="5340350" y="3684588"/>
          <p14:tracePt t="13015" x="5340350" y="3659188"/>
          <p14:tracePt t="13022" x="5340350" y="3605213"/>
          <p14:tracePt t="13027" x="5340350" y="3571875"/>
          <p14:tracePt t="13029" x="5340350" y="3546475"/>
          <p14:tracePt t="13034" x="5340350" y="3513138"/>
          <p14:tracePt t="13037" x="5354638" y="3492500"/>
          <p14:tracePt t="13041" x="5373688" y="3473450"/>
          <p14:tracePt t="13045" x="5386388" y="3446463"/>
          <p14:tracePt t="13049" x="5407025" y="3413125"/>
          <p14:tracePt t="13053" x="5434013" y="3400425"/>
          <p14:tracePt t="13057" x="5446713" y="3379788"/>
          <p14:tracePt t="13061" x="5465763" y="3360738"/>
          <p14:tracePt t="13066" x="5486400" y="3354388"/>
          <p14:tracePt t="13069" x="5507038" y="3340100"/>
          <p14:tracePt t="13073" x="5538788" y="3327400"/>
          <p14:tracePt t="13077" x="5559425" y="3321050"/>
          <p14:tracePt t="13081" x="5592763" y="3300413"/>
          <p14:tracePt t="13087" x="5611813" y="3300413"/>
          <p14:tracePt t="13089" x="5645150" y="3294063"/>
          <p14:tracePt t="13093" x="5699125" y="3287713"/>
          <p14:tracePt t="13097" x="5764213" y="3287713"/>
          <p14:tracePt t="13103" x="5830888" y="3287713"/>
          <p14:tracePt t="13105" x="5910263" y="3287713"/>
          <p14:tracePt t="13109" x="5964238" y="3287713"/>
          <p14:tracePt t="13115" x="6003925" y="3287713"/>
          <p14:tracePt t="13120" x="6062663" y="3287713"/>
          <p14:tracePt t="13123" x="6116638" y="3287713"/>
          <p14:tracePt t="13126" x="6169025" y="3287713"/>
          <p14:tracePt t="13129" x="6235700" y="3287713"/>
          <p14:tracePt t="13136" x="6288088" y="3287713"/>
          <p14:tracePt t="13138" x="6327775" y="3287713"/>
          <p14:tracePt t="13141" x="6380163" y="3287713"/>
          <p14:tracePt t="13145" x="6427788" y="3287713"/>
          <p14:tracePt t="13149" x="6480175" y="3287713"/>
          <p14:tracePt t="13153" x="6519863" y="3287713"/>
          <p14:tracePt t="13158" x="6559550" y="3287713"/>
          <p14:tracePt t="13162" x="6599238" y="3287713"/>
          <p14:tracePt t="13166" x="6632575" y="3287713"/>
          <p14:tracePt t="13170" x="6659563" y="3287713"/>
          <p14:tracePt t="13173" x="6684963" y="3287713"/>
          <p14:tracePt t="13177" x="6705600" y="3287713"/>
          <p14:tracePt t="13182" x="6726238" y="3287713"/>
          <p14:tracePt t="13186" x="6745288" y="3294063"/>
          <p14:tracePt t="13189" x="6757988" y="3300413"/>
          <p14:tracePt t="13193" x="6784975" y="3314700"/>
          <p14:tracePt t="13198" x="6791325" y="3314700"/>
          <p14:tracePt t="13202" x="6805613" y="3327400"/>
          <p14:tracePt t="13206" x="6805613" y="3333750"/>
          <p14:tracePt t="13209" x="6818313" y="3348038"/>
          <p14:tracePt t="13214" x="6831013" y="3360738"/>
          <p14:tracePt t="13218" x="6851650" y="3373438"/>
          <p14:tracePt t="13221" x="6858000" y="3387725"/>
          <p14:tracePt t="13223" x="6870700" y="3400425"/>
          <p14:tracePt t="13229" x="6884988" y="3413125"/>
          <p14:tracePt t="13234" x="6891338" y="3440113"/>
          <p14:tracePt t="13238" x="6904038" y="3459163"/>
          <p14:tracePt t="13241" x="6910388" y="3492500"/>
          <p14:tracePt t="13245" x="6918325" y="3513138"/>
          <p14:tracePt t="13249" x="6931025" y="3546475"/>
          <p14:tracePt t="13254" x="6937375" y="3565525"/>
          <p14:tracePt t="13258" x="6943725" y="3598863"/>
          <p14:tracePt t="13261" x="6950075" y="3619500"/>
          <p14:tracePt t="13267" x="6958013" y="3671888"/>
          <p14:tracePt t="13274" x="6983413" y="3771900"/>
          <p14:tracePt t="13278" x="6983413" y="3824288"/>
          <p14:tracePt t="13281" x="6997700" y="3857625"/>
          <p14:tracePt t="13285" x="6997700" y="3884613"/>
          <p14:tracePt t="13289" x="6997700" y="3910013"/>
          <p14:tracePt t="13295" x="6997700" y="3943350"/>
          <p14:tracePt t="13299" x="6997700" y="3970338"/>
          <p14:tracePt t="13303" x="6997700" y="4003675"/>
          <p14:tracePt t="13306" x="6997700" y="4022725"/>
          <p14:tracePt t="13309" x="6997700" y="4056063"/>
          <p14:tracePt t="13313" x="6997700" y="4076700"/>
          <p14:tracePt t="13319" x="6989763" y="4095750"/>
          <p14:tracePt t="13321" x="6989763" y="4116388"/>
          <p14:tracePt t="13324" x="6983413" y="4143375"/>
          <p14:tracePt t="13329" x="6977063" y="4162425"/>
          <p14:tracePt t="13331" x="6977063" y="4183063"/>
          <p14:tracePt t="13338" x="6970713" y="4202113"/>
          <p14:tracePt t="13342" x="6964363" y="4214813"/>
          <p14:tracePt t="13346" x="6958013" y="4241800"/>
          <p14:tracePt t="13350" x="6943725" y="4256088"/>
          <p14:tracePt t="13354" x="6937375" y="4268788"/>
          <p14:tracePt t="13357" x="6924675" y="4287838"/>
          <p14:tracePt t="13363" x="6910388" y="4302125"/>
          <p14:tracePt t="13367" x="6891338" y="4321175"/>
          <p14:tracePt t="13371" x="6878638" y="4335463"/>
          <p14:tracePt t="13374" x="6858000" y="4348163"/>
          <p14:tracePt t="13377" x="6837363" y="4360863"/>
          <p14:tracePt t="13383" x="6811963" y="4375150"/>
          <p14:tracePt t="13387" x="6791325" y="4394200"/>
          <p14:tracePt t="13391" x="6765925" y="4408488"/>
          <p14:tracePt t="13393" x="6745288" y="4414838"/>
          <p14:tracePt t="13397" x="6726238" y="4421188"/>
          <p14:tracePt t="13402" x="6692900" y="4427538"/>
          <p14:tracePt t="13405" x="6653213" y="4427538"/>
          <p14:tracePt t="13409" x="6619875" y="4433888"/>
          <p14:tracePt t="13411" x="6565900" y="4433888"/>
          <p14:tracePt t="13416" x="6513513" y="4433888"/>
          <p14:tracePt t="13421" x="6473825" y="4433888"/>
          <p14:tracePt t="13423" x="6434138" y="4433888"/>
          <p14:tracePt t="13427" x="6394450" y="4433888"/>
          <p14:tracePt t="13431" x="6361113" y="4433888"/>
          <p14:tracePt t="13438" x="6321425" y="4433888"/>
          <p14:tracePt t="13439" x="6288088" y="4427538"/>
          <p14:tracePt t="13444" x="6242050" y="4408488"/>
          <p14:tracePt t="13448" x="6202363" y="4400550"/>
          <p14:tracePt t="13452" x="6156325" y="4381500"/>
          <p14:tracePt t="13456" x="6108700" y="4367213"/>
          <p14:tracePt t="13459" x="6062663" y="4341813"/>
          <p14:tracePt t="13464" x="6016625" y="4321175"/>
          <p14:tracePt t="13469" x="5983288" y="4295775"/>
          <p14:tracePt t="13471" x="5937250" y="4268788"/>
          <p14:tracePt t="13475" x="5903913" y="4241800"/>
          <p14:tracePt t="13479" x="5870575" y="4214813"/>
          <p14:tracePt t="13488" x="5803900" y="4168775"/>
          <p14:tracePt t="13492" x="5778500" y="4135438"/>
          <p14:tracePt t="13496" x="5751513" y="4116388"/>
          <p14:tracePt t="13499" x="5724525" y="4070350"/>
          <p14:tracePt t="13503" x="5705475" y="4022725"/>
          <p14:tracePt t="13508" x="5678488" y="3990975"/>
          <p14:tracePt t="13511" x="5665788" y="3943350"/>
          <p14:tracePt t="13515" x="5645150" y="3897313"/>
          <p14:tracePt t="13519" x="5626100" y="3851275"/>
          <p14:tracePt t="13523" x="5618163" y="3797300"/>
          <p14:tracePt t="13528" x="5611813" y="3757613"/>
          <p14:tracePt t="13532" x="5599113" y="3698875"/>
          <p14:tracePt t="13537" x="5599113" y="3644900"/>
          <p14:tracePt t="13539" x="5592763" y="3598863"/>
          <p14:tracePt t="13545" x="5592763" y="3559175"/>
          <p14:tracePt t="13549" x="5592763" y="3506788"/>
          <p14:tracePt t="13555" x="5592763" y="3427413"/>
          <p14:tracePt t="13559" x="5592763" y="3387725"/>
          <p14:tracePt t="13563" x="5605463" y="3340100"/>
          <p14:tracePt t="13568" x="5611813" y="3294063"/>
          <p14:tracePt t="13571" x="5638800" y="3260725"/>
          <p14:tracePt t="13576" x="5665788" y="3227388"/>
          <p14:tracePt t="13579" x="5691188" y="3194050"/>
          <p14:tracePt t="13585" x="5724525" y="3154363"/>
          <p14:tracePt t="13587" x="5751513" y="3122613"/>
          <p14:tracePt t="13592" x="5770563" y="3101975"/>
          <p14:tracePt t="13596" x="5811838" y="3062288"/>
          <p14:tracePt t="13600" x="5843588" y="3049588"/>
          <p14:tracePt t="13603" x="5876925" y="3022600"/>
          <p14:tracePt t="13608" x="5922963" y="3009900"/>
          <p14:tracePt t="13611" x="5964238" y="2995613"/>
          <p14:tracePt t="13617" x="6010275" y="2982913"/>
          <p14:tracePt t="13620" x="6049963" y="2976563"/>
          <p14:tracePt t="13623" x="6108700" y="2955925"/>
          <p14:tracePt t="13627" x="6148388" y="2955925"/>
          <p14:tracePt t="13632" x="6196013" y="2949575"/>
          <p14:tracePt t="13636" x="6248400" y="2943225"/>
          <p14:tracePt t="13639" x="6288088" y="2943225"/>
          <p14:tracePt t="13644" x="6327775" y="2943225"/>
          <p14:tracePt t="13648" x="6388100" y="2943225"/>
          <p14:tracePt t="13652" x="6440488" y="2943225"/>
          <p14:tracePt t="13656" x="6492875" y="2943225"/>
          <p14:tracePt t="13660" x="6546850" y="2943225"/>
          <p14:tracePt t="13663" x="6599238" y="2943225"/>
          <p14:tracePt t="13669" x="6653213" y="2943225"/>
          <p14:tracePt t="13671" x="6711950" y="2943225"/>
          <p14:tracePt t="13676" x="6751638" y="2949575"/>
          <p14:tracePt t="13679" x="6811963" y="2962275"/>
          <p14:tracePt t="13684" x="6845300" y="2976563"/>
          <p14:tracePt t="13687" x="6870700" y="2982913"/>
          <p14:tracePt t="13691" x="6904038" y="3001963"/>
          <p14:tracePt t="13696" x="6937375" y="3009900"/>
          <p14:tracePt t="13701" x="6950075" y="3022600"/>
          <p14:tracePt t="13703" x="6964363" y="3035300"/>
          <p14:tracePt t="13708" x="6977063" y="3041650"/>
          <p14:tracePt t="13711" x="6977063" y="3049588"/>
          <p14:tracePt t="13715" x="6983413" y="3055938"/>
          <p14:tracePt t="13721" x="6983413" y="3062288"/>
          <p14:tracePt t="13723" x="6989763" y="3068638"/>
          <p14:tracePt t="13727" x="6989763" y="3074988"/>
          <p14:tracePt t="13732" x="6989763" y="3089275"/>
          <p14:tracePt t="13736" x="6989763" y="3101975"/>
          <p14:tracePt t="13739" x="6989763" y="3108325"/>
          <p14:tracePt t="13744" x="6989763" y="3122613"/>
          <p14:tracePt t="13747" x="6989763" y="3135313"/>
          <p14:tracePt t="13752" x="6989763" y="3148013"/>
          <p14:tracePt t="13755" x="6989763" y="3154363"/>
          <p14:tracePt t="13759" x="6989763" y="3162300"/>
          <p14:tracePt t="13764" x="6989763" y="3175000"/>
          <p14:tracePt t="13768" x="6989763" y="3187700"/>
          <p14:tracePt t="13771" x="6989763" y="3201988"/>
          <p14:tracePt t="13776" x="6989763" y="3214688"/>
          <p14:tracePt t="13779" x="6989763" y="3227388"/>
          <p14:tracePt t="13784" x="6989763" y="3241675"/>
          <p14:tracePt t="13788" x="6989763" y="3254375"/>
          <p14:tracePt t="13791" x="6989763" y="3267075"/>
          <p14:tracePt t="13795" x="6989763" y="3275013"/>
          <p14:tracePt t="13799" x="6989763" y="3281363"/>
          <p14:tracePt t="13803" x="6989763" y="3287713"/>
          <p14:tracePt t="13808" x="6989763" y="3300413"/>
          <p14:tracePt t="13812" x="6989763" y="3306763"/>
          <p14:tracePt t="13816" x="6989763" y="3314700"/>
          <p14:tracePt t="13819" x="6989763" y="3327400"/>
          <p14:tracePt t="13824" x="6989763" y="3333750"/>
          <p14:tracePt t="13831" x="6989763" y="3340100"/>
          <p14:tracePt t="13840" x="6989763" y="3348038"/>
          <p14:tracePt t="13848" x="6989763" y="3354388"/>
          <p14:tracePt t="13856" x="6989763" y="3360738"/>
          <p14:tracePt t="13929" x="6989763" y="3367088"/>
          <p14:tracePt t="14921" x="6983413" y="3367088"/>
          <p14:tracePt t="14934" x="6977063" y="3360738"/>
          <p14:tracePt t="14937" x="6970713" y="3354388"/>
          <p14:tracePt t="14940" x="6964363" y="3340100"/>
          <p14:tracePt t="14944" x="6964363" y="3333750"/>
          <p14:tracePt t="14947" x="6964363" y="3321050"/>
          <p14:tracePt t="14952" x="6958013" y="3306763"/>
          <p14:tracePt t="14955" x="6958013" y="3300413"/>
          <p14:tracePt t="14959" x="6958013" y="3287713"/>
          <p14:tracePt t="14964" x="6958013" y="3260725"/>
          <p14:tracePt t="14968" x="6958013" y="3241675"/>
          <p14:tracePt t="14971" x="6958013" y="3221038"/>
          <p14:tracePt t="14975" x="6958013" y="3201988"/>
          <p14:tracePt t="14979" x="6958013" y="3181350"/>
          <p14:tracePt t="14985" x="6958013" y="3154363"/>
          <p14:tracePt t="14988" x="6958013" y="3135313"/>
          <p14:tracePt t="14992" x="6958013" y="3108325"/>
          <p14:tracePt t="14996" x="6958013" y="3081338"/>
          <p14:tracePt t="15001" x="6958013" y="3055938"/>
          <p14:tracePt t="15003" x="6958013" y="3022600"/>
          <p14:tracePt t="15007" x="6958013" y="2989263"/>
          <p14:tracePt t="15011" x="6958013" y="2916238"/>
          <p14:tracePt t="15018" x="6958013" y="2863850"/>
          <p14:tracePt t="15019" x="6958013" y="2797175"/>
          <p14:tracePt t="15024" x="6958013" y="2770188"/>
          <p14:tracePt t="15028" x="6958013" y="2730500"/>
          <p14:tracePt t="15032" x="6958013" y="2697163"/>
          <p14:tracePt t="15035" x="6958013" y="2671763"/>
          <p14:tracePt t="15039" x="6943725" y="2632075"/>
          <p14:tracePt t="15043" x="6943725" y="2598738"/>
          <p14:tracePt t="15048" x="6937375" y="2578100"/>
          <p14:tracePt t="15052" x="6937375" y="2544763"/>
          <p14:tracePt t="15055" x="6937375" y="2519363"/>
          <p14:tracePt t="15059" x="6937375" y="2486025"/>
          <p14:tracePt t="15064" x="6937375" y="2459038"/>
          <p14:tracePt t="15068" x="6937375" y="2425700"/>
          <p14:tracePt t="15071" x="6931025" y="2398713"/>
          <p14:tracePt t="15076" x="6931025" y="2379663"/>
          <p14:tracePt t="15079" x="6924675" y="2346325"/>
          <p14:tracePt t="15085" x="6924675" y="2312988"/>
          <p14:tracePt t="15087" x="6910388" y="2286000"/>
          <p14:tracePt t="15091" x="6897688" y="2254250"/>
          <p14:tracePt t="15096" x="6884988" y="2206625"/>
          <p14:tracePt t="15102" x="6864350" y="2166938"/>
          <p14:tracePt t="15104" x="6845300" y="2120900"/>
          <p14:tracePt t="15107" x="6824663" y="2062163"/>
          <p14:tracePt t="15112" x="6805613" y="2001838"/>
          <p14:tracePt t="15117" x="6791325" y="1949450"/>
          <p14:tracePt t="15119" x="6757988" y="1862138"/>
          <p14:tracePt t="15124" x="6711950" y="1776413"/>
          <p14:tracePt t="15127" x="6672263" y="1684338"/>
          <p14:tracePt t="15132" x="6626225" y="1584325"/>
          <p14:tracePt t="15137" x="6573838" y="1498600"/>
          <p14:tracePt t="15139" x="6519863" y="1411288"/>
          <p14:tracePt t="15143" x="6467475" y="1331913"/>
          <p14:tracePt t="15148" x="6413500" y="1252538"/>
          <p14:tracePt t="15152" x="6354763" y="1166813"/>
          <p14:tracePt t="15156" x="6300788" y="1106488"/>
          <p14:tracePt t="15159" x="6235700" y="1033463"/>
          <p14:tracePt t="15164" x="6188075" y="960438"/>
          <p14:tracePt t="15169" x="6135688" y="901700"/>
          <p14:tracePt t="15171" x="6083300" y="841375"/>
          <p14:tracePt t="15176" x="6022975" y="776288"/>
          <p14:tracePt t="15179" x="5970588" y="715963"/>
          <p14:tracePt t="15184" x="5910263" y="655638"/>
          <p14:tracePt t="15187" x="5857875" y="596900"/>
          <p14:tracePt t="15191" x="5797550" y="542925"/>
          <p14:tracePt t="15196" x="5745163" y="484188"/>
          <p14:tracePt t="15201" x="5684838" y="430213"/>
          <p14:tracePt t="15204" x="5626100" y="384175"/>
          <p14:tracePt t="15207" x="5565775" y="317500"/>
          <p14:tracePt t="15211" x="5507038" y="271463"/>
          <p14:tracePt t="15215" x="5440363" y="219075"/>
          <p14:tracePt t="15220" x="5394325" y="179388"/>
          <p14:tracePt t="15223" x="5346700" y="133350"/>
          <p14:tracePt t="15228" x="5307013" y="85725"/>
          <p14:tracePt t="15231" x="5273675" y="46038"/>
          <p14:tracePt t="15235" x="5241925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720000" y="228273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>
                <a:solidFill>
                  <a:schemeClr val="dk1"/>
                </a:solidFill>
              </a:rPr>
              <a:t>MobileNet</a:t>
            </a:r>
            <a:r>
              <a:rPr lang="zh-TW" altLang="en-US" dirty="0">
                <a:solidFill>
                  <a:schemeClr val="dk1"/>
                </a:solidFill>
              </a:rPr>
              <a:t>預訓練模型的轉移學習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847;p65">
            <a:extLst>
              <a:ext uri="{FF2B5EF4-FFF2-40B4-BE49-F238E27FC236}">
                <a16:creationId xmlns:a16="http://schemas.microsoft.com/office/drawing/2014/main" id="{BC50C4C6-8DBD-BC39-5E00-DBE1C2300F79}"/>
              </a:ext>
            </a:extLst>
          </p:cNvPr>
          <p:cNvSpPr txBox="1">
            <a:spLocks/>
          </p:cNvSpPr>
          <p:nvPr/>
        </p:nvSpPr>
        <p:spPr>
          <a:xfrm>
            <a:off x="1059874" y="1265959"/>
            <a:ext cx="4246417" cy="313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這裡取出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7500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張和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2000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張與前面方法一樣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(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省略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)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，以下定義模型程式碼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model = Sequential()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</a:t>
            </a:r>
            <a:r>
              <a:rPr lang="en-US" altLang="zh-TW" sz="1100" dirty="0" err="1"/>
              <a:t>mobilenet_model</a:t>
            </a:r>
            <a:r>
              <a:rPr lang="en-US" altLang="zh-TW" sz="1100" dirty="0"/>
              <a:t>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(Dropout(0.5))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(GlobalAveragePooling2D())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(Dropout(0.5))</a:t>
            </a:r>
          </a:p>
          <a:p>
            <a:pPr marL="0" indent="0" algn="l"/>
            <a:r>
              <a:rPr lang="en-US" altLang="zh-TW" sz="1100" dirty="0" err="1"/>
              <a:t>model.add</a:t>
            </a:r>
            <a:r>
              <a:rPr lang="en-US" altLang="zh-TW" sz="1100" dirty="0"/>
              <a:t>(Dense(10, activation=“</a:t>
            </a:r>
            <a:r>
              <a:rPr lang="en-US" altLang="zh-TW" sz="1100" dirty="0" err="1"/>
              <a:t>softmax</a:t>
            </a:r>
            <a:r>
              <a:rPr lang="en-US" altLang="zh-TW" sz="1100" dirty="0"/>
              <a:t>”))</a:t>
            </a:r>
          </a:p>
          <a:p>
            <a:pPr marL="0" indent="0" algn="l"/>
            <a:r>
              <a:rPr lang="en-US" altLang="zh-TW" sz="1100" dirty="0" err="1"/>
              <a:t>model.summary</a:t>
            </a:r>
            <a:r>
              <a:rPr lang="en-US" altLang="zh-TW" sz="1100" dirty="0"/>
              <a:t>()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凍結</a:t>
            </a:r>
            <a:r>
              <a:rPr lang="en-US" altLang="zh-TW" sz="900" b="1" dirty="0" err="1">
                <a:solidFill>
                  <a:schemeClr val="accent6">
                    <a:lumMod val="65000"/>
                  </a:schemeClr>
                </a:solidFill>
              </a:rPr>
              <a:t>MobileNet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預訓練模型的卷積基底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 err="1"/>
              <a:t>mobilenet.model.trainable</a:t>
            </a:r>
            <a:r>
              <a:rPr lang="en-US" altLang="zh-TW" sz="1100" dirty="0"/>
              <a:t> = False</a:t>
            </a:r>
          </a:p>
          <a:p>
            <a:pPr marL="0" indent="0" algn="l"/>
            <a:endParaRPr lang="en-US" altLang="zh-TW" sz="1100" dirty="0"/>
          </a:p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編譯和訓練模型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 err="1"/>
              <a:t>model.compile</a:t>
            </a:r>
            <a:r>
              <a:rPr lang="en-US" altLang="zh-TW" sz="1100" dirty="0"/>
              <a:t>(loss=“</a:t>
            </a:r>
            <a:r>
              <a:rPr lang="en-US" altLang="zh-TW" sz="1100" dirty="0" err="1"/>
              <a:t>categorical_crossentropy</a:t>
            </a:r>
            <a:r>
              <a:rPr lang="en-US" altLang="zh-TW" sz="1100" dirty="0"/>
              <a:t>”, optimizer=“</a:t>
            </a:r>
            <a:r>
              <a:rPr lang="en-US" altLang="zh-TW" sz="1100" dirty="0" err="1"/>
              <a:t>adam</a:t>
            </a:r>
            <a:r>
              <a:rPr lang="en-US" altLang="zh-TW" sz="1100" dirty="0"/>
              <a:t>”,</a:t>
            </a:r>
          </a:p>
          <a:p>
            <a:pPr marL="0" indent="0" algn="l"/>
            <a:r>
              <a:rPr lang="zh-TW" altLang="en-US" sz="1100" dirty="0"/>
              <a:t>　　　　　　 </a:t>
            </a:r>
            <a:r>
              <a:rPr lang="en-US" altLang="zh-TW" sz="1100" dirty="0"/>
              <a:t> metrics=[“accuracy”])</a:t>
            </a:r>
          </a:p>
          <a:p>
            <a:pPr marL="0" indent="0" algn="l"/>
            <a:r>
              <a:rPr lang="en-US" altLang="zh-TW" sz="1100" dirty="0"/>
              <a:t>history = </a:t>
            </a:r>
            <a:r>
              <a:rPr lang="en-US" altLang="zh-TW" sz="1100" dirty="0" err="1"/>
              <a:t>model.fit</a:t>
            </a:r>
            <a:r>
              <a:rPr lang="en-US" altLang="zh-TW" sz="1100" dirty="0"/>
              <a:t>(</a:t>
            </a:r>
            <a:r>
              <a:rPr lang="en-US" altLang="zh-TW" sz="1100" dirty="0" err="1"/>
              <a:t>train_input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Y_train</a:t>
            </a:r>
            <a:r>
              <a:rPr lang="en-US" altLang="zh-TW" sz="1100" dirty="0"/>
              <a:t>,</a:t>
            </a:r>
          </a:p>
          <a:p>
            <a:pPr marL="0" indent="0" algn="l"/>
            <a:r>
              <a:rPr lang="zh-TW" altLang="en-US" sz="1100" dirty="0"/>
              <a:t>　　　　　　　　 </a:t>
            </a:r>
            <a:r>
              <a:rPr lang="en-US" altLang="zh-TW" sz="1100" dirty="0" err="1"/>
              <a:t>validation_data</a:t>
            </a:r>
            <a:r>
              <a:rPr lang="en-US" altLang="zh-TW" sz="1100" dirty="0"/>
              <a:t>=(</a:t>
            </a:r>
            <a:r>
              <a:rPr lang="en-US" altLang="zh-TW" sz="1100" dirty="0" err="1"/>
              <a:t>test_input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),</a:t>
            </a:r>
          </a:p>
          <a:p>
            <a:pPr marL="0" indent="0" algn="l"/>
            <a:r>
              <a:rPr lang="zh-TW" altLang="en-US" sz="1100" dirty="0"/>
              <a:t>　　　　　　　　 </a:t>
            </a:r>
            <a:r>
              <a:rPr lang="en-US" altLang="zh-TW" sz="1100" dirty="0"/>
              <a:t>epochs=17, </a:t>
            </a:r>
            <a:r>
              <a:rPr lang="en-US" altLang="zh-TW" sz="1100" dirty="0" err="1"/>
              <a:t>batch_size</a:t>
            </a:r>
            <a:r>
              <a:rPr lang="en-US" altLang="zh-TW" sz="1100" dirty="0"/>
              <a:t>=32, verbose=2)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C39E21-0D45-A5B6-8281-46197BBCA9AA}"/>
              </a:ext>
            </a:extLst>
          </p:cNvPr>
          <p:cNvSpPr/>
          <p:nvPr/>
        </p:nvSpPr>
        <p:spPr>
          <a:xfrm>
            <a:off x="5514546" y="1265959"/>
            <a:ext cx="2444891" cy="1345622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11BCDDA-6660-B41B-7B46-7DD326294035}"/>
              </a:ext>
            </a:extLst>
          </p:cNvPr>
          <p:cNvSpPr/>
          <p:nvPr/>
        </p:nvSpPr>
        <p:spPr>
          <a:xfrm>
            <a:off x="5514546" y="3204730"/>
            <a:ext cx="2444891" cy="1345622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3EAC11-C67E-51D6-79F0-29419B32F296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</a:t>
            </a:r>
            <a:endParaRPr lang="zh-TW" altLang="en-US" dirty="0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E3C371F5-0AB6-D530-16F0-B005B1061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2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37"/>
    </mc:Choice>
    <mc:Fallback>
      <p:transition spd="slow" advTm="24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9" x="2252663" y="887413"/>
          <p14:tracePt t="1147" x="2246313" y="887413"/>
          <p14:tracePt t="1147" x="2239963" y="887413"/>
          <p14:tracePt t="1151" x="2233613" y="887413"/>
          <p14:tracePt t="1160" x="2225675" y="887413"/>
          <p14:tracePt t="1169" x="2219325" y="887413"/>
          <p14:tracePt t="2262" x="2212975" y="887413"/>
          <p14:tracePt t="2279" x="2206625" y="887413"/>
          <p14:tracePt t="2336" x="2200275" y="887413"/>
          <p14:tracePt t="2416" x="2193925" y="887413"/>
          <p14:tracePt t="2424" x="2185988" y="887413"/>
          <p14:tracePt t="2509" x="2179638" y="887413"/>
          <p14:tracePt t="2648" x="2173288" y="887413"/>
          <p14:tracePt t="2660" x="2166938" y="895350"/>
          <p14:tracePt t="2664" x="2160588" y="895350"/>
          <p14:tracePt t="2672" x="2160588" y="901700"/>
          <p14:tracePt t="2685" x="2154238" y="901700"/>
          <p14:tracePt t="2697" x="2154238" y="908050"/>
          <p14:tracePt t="2720" x="2146300" y="908050"/>
          <p14:tracePt t="2910" x="2139950" y="908050"/>
          <p14:tracePt t="2918" x="2133600" y="908050"/>
          <p14:tracePt t="2957" x="2133600" y="914400"/>
          <p14:tracePt t="4076" x="2133600" y="920750"/>
          <p14:tracePt t="4079" x="2133600" y="928688"/>
          <p14:tracePt t="4104" x="2133600" y="920750"/>
          <p14:tracePt t="4108" x="2133600" y="914400"/>
          <p14:tracePt t="4112" x="2133600" y="901700"/>
          <p14:tracePt t="4119" x="2133600" y="895350"/>
          <p14:tracePt t="4124" x="2133600" y="887413"/>
          <p14:tracePt t="4147" x="2133600" y="881063"/>
          <p14:tracePt t="4241" x="2127250" y="874713"/>
          <p14:tracePt t="4529" x="2120900" y="874713"/>
          <p14:tracePt t="4537" x="2112963" y="874713"/>
          <p14:tracePt t="4540" x="2112963" y="881063"/>
          <p14:tracePt t="4593" x="2106613" y="881063"/>
          <p14:tracePt t="4605" x="2106613" y="887413"/>
          <p14:tracePt t="4661" x="2106613" y="895350"/>
          <p14:tracePt t="4912" x="2106613" y="901700"/>
          <p14:tracePt t="4919" x="2100263" y="908050"/>
          <p14:tracePt t="4923" x="2100263" y="914400"/>
          <p14:tracePt t="4932" x="2100263" y="920750"/>
          <p14:tracePt t="5086" x="2093913" y="920750"/>
          <p14:tracePt t="5142" x="2093913" y="928688"/>
          <p14:tracePt t="5147" x="2087563" y="928688"/>
          <p14:tracePt t="5149" x="2087563" y="935038"/>
          <p14:tracePt t="6394" x="2081213" y="935038"/>
          <p14:tracePt t="6401" x="2081213" y="941388"/>
          <p14:tracePt t="6404" x="2087563" y="941388"/>
          <p14:tracePt t="6408" x="2093913" y="954088"/>
          <p14:tracePt t="6412" x="2112963" y="960438"/>
          <p14:tracePt t="6418" x="2139950" y="960438"/>
          <p14:tracePt t="6420" x="2173288" y="974725"/>
          <p14:tracePt t="6424" x="2206625" y="987425"/>
          <p14:tracePt t="6428" x="2246313" y="993775"/>
          <p14:tracePt t="6434" x="2306638" y="1000125"/>
          <p14:tracePt t="6436" x="2371725" y="1014413"/>
          <p14:tracePt t="6440" x="2438400" y="1020763"/>
          <p14:tracePt t="6444" x="2511425" y="1033463"/>
          <p14:tracePt t="6448" x="2590800" y="1041400"/>
          <p14:tracePt t="6451" x="2682875" y="1054100"/>
          <p14:tracePt t="6455" x="2763838" y="1060450"/>
          <p14:tracePt t="6459" x="2849563" y="1073150"/>
          <p14:tracePt t="6463" x="2941638" y="1093788"/>
          <p14:tracePt t="6470" x="3021013" y="1106488"/>
          <p14:tracePt t="6490" x="3465513" y="1166813"/>
          <p14:tracePt t="6494" x="3551238" y="1173163"/>
          <p14:tracePt t="6498" x="3644900" y="1200150"/>
          <p14:tracePt t="6501" x="3736975" y="1206500"/>
          <p14:tracePt t="6503" x="3830638" y="1225550"/>
          <p14:tracePt t="6507" x="3916363" y="1239838"/>
          <p14:tracePt t="6512" x="4008438" y="1258888"/>
          <p14:tracePt t="6518" x="4087813" y="1279525"/>
          <p14:tracePt t="6521" x="4187825" y="1298575"/>
          <p14:tracePt t="6523" x="4254500" y="1319213"/>
          <p14:tracePt t="6527" x="4340225" y="1352550"/>
          <p14:tracePt t="6534" x="4419600" y="1371600"/>
          <p14:tracePt t="6536" x="4492625" y="1392238"/>
          <p14:tracePt t="6539" x="4559300" y="1411288"/>
          <p14:tracePt t="6545" x="4632325" y="1431925"/>
          <p14:tracePt t="6549" x="4691063" y="1450975"/>
          <p14:tracePt t="6553" x="4745038" y="1465263"/>
          <p14:tracePt t="6556" x="4791075" y="1477963"/>
          <p14:tracePt t="6560" x="4843463" y="1498600"/>
          <p14:tracePt t="6564" x="4889500" y="1504950"/>
          <p14:tracePt t="6568" x="4937125" y="1524000"/>
          <p14:tracePt t="6571" x="4962525" y="1530350"/>
          <p14:tracePt t="6577" x="5008563" y="1550988"/>
          <p14:tracePt t="6581" x="5041900" y="1557338"/>
          <p14:tracePt t="6585" x="5075238" y="1577975"/>
          <p14:tracePt t="6587" x="5095875" y="1584325"/>
          <p14:tracePt t="6591" x="5114925" y="1597025"/>
          <p14:tracePt t="6595" x="5141913" y="1603375"/>
          <p14:tracePt t="6601" x="5148263" y="1603375"/>
          <p14:tracePt t="6603" x="5154613" y="1611313"/>
          <p14:tracePt t="6607" x="5168900" y="1611313"/>
          <p14:tracePt t="6613" x="5175250" y="1611313"/>
          <p14:tracePt t="6618" x="5187950" y="1611313"/>
          <p14:tracePt t="6623" x="5194300" y="1611313"/>
          <p14:tracePt t="6624" x="5208588" y="1611313"/>
          <p14:tracePt t="6628" x="5214938" y="1617663"/>
          <p14:tracePt t="6636" x="5214938" y="1624013"/>
          <p14:tracePt t="6664" x="5221288" y="1630363"/>
          <p14:tracePt t="6668" x="5227638" y="1636713"/>
          <p14:tracePt t="6676" x="5233988" y="1636713"/>
          <p14:tracePt t="6692" x="5241925" y="1643063"/>
          <p14:tracePt t="6696" x="5241925" y="1651000"/>
          <p14:tracePt t="6701" x="5248275" y="1651000"/>
          <p14:tracePt t="6704" x="5248275" y="1657350"/>
          <p14:tracePt t="6708" x="5248275" y="1663700"/>
          <p14:tracePt t="6712" x="5248275" y="1670050"/>
          <p14:tracePt t="6720" x="5254625" y="1670050"/>
          <p14:tracePt t="6734" x="5254625" y="1676400"/>
          <p14:tracePt t="6735" x="5254625" y="1684338"/>
          <p14:tracePt t="6740" x="5254625" y="1690688"/>
          <p14:tracePt t="6748" x="5254625" y="1697038"/>
          <p14:tracePt t="6751" x="5254625" y="1703388"/>
          <p14:tracePt t="6760" x="5254625" y="1709738"/>
          <p14:tracePt t="6768" x="5254625" y="1716088"/>
          <p14:tracePt t="6772" x="5260975" y="1724025"/>
          <p14:tracePt t="6775" x="5260975" y="1730375"/>
          <p14:tracePt t="6784" x="5260975" y="1736725"/>
          <p14:tracePt t="6788" x="5260975" y="1743075"/>
          <p14:tracePt t="6792" x="5260975" y="1749425"/>
          <p14:tracePt t="6812" x="5260975" y="1755775"/>
          <p14:tracePt t="6824" x="5260975" y="1763713"/>
          <p14:tracePt t="6834" x="5260975" y="1770063"/>
          <p14:tracePt t="6868" x="5260975" y="1776413"/>
          <p14:tracePt t="6908" x="5260975" y="1782763"/>
          <p14:tracePt t="6916" x="5260975" y="1789113"/>
          <p14:tracePt t="6945" x="5260975" y="1795463"/>
          <p14:tracePt t="6948" x="5260975" y="1803400"/>
          <p14:tracePt t="6952" x="5260975" y="1809750"/>
          <p14:tracePt t="6955" x="5260975" y="1816100"/>
          <p14:tracePt t="6959" x="5260975" y="1822450"/>
          <p14:tracePt t="6965" x="5260975" y="1828800"/>
          <p14:tracePt t="6972" x="5260975" y="1836738"/>
          <p14:tracePt t="6976" x="5260975" y="1849438"/>
          <p14:tracePt t="6980" x="5260975" y="1855788"/>
          <p14:tracePt t="6985" x="5260975" y="1868488"/>
          <p14:tracePt t="6988" x="5260975" y="1876425"/>
          <p14:tracePt t="6992" x="5260975" y="1882775"/>
          <p14:tracePt t="6996" x="5260975" y="1889125"/>
          <p14:tracePt t="7000" x="5260975" y="1895475"/>
          <p14:tracePt t="7004" x="5260975" y="1901825"/>
          <p14:tracePt t="7008" x="5260975" y="1916113"/>
          <p14:tracePt t="7012" x="5260975" y="1922463"/>
          <p14:tracePt t="7024" x="5260975" y="1928813"/>
          <p14:tracePt t="7027" x="5260975" y="1935163"/>
          <p14:tracePt t="7034" x="5260975" y="1941513"/>
          <p14:tracePt t="7035" x="5254625" y="1949450"/>
          <p14:tracePt t="7039" x="5248275" y="1955800"/>
          <p14:tracePt t="7044" x="5241925" y="1962150"/>
          <p14:tracePt t="7047" x="5233988" y="1962150"/>
          <p14:tracePt t="7051" x="5227638" y="1962150"/>
          <p14:tracePt t="7056" x="5221288" y="1968500"/>
          <p14:tracePt t="7060" x="5214938" y="1974850"/>
          <p14:tracePt t="7063" x="5208588" y="1981200"/>
          <p14:tracePt t="7068" x="5202238" y="1981200"/>
          <p14:tracePt t="7072" x="5187950" y="1989138"/>
          <p14:tracePt t="7075" x="5181600" y="1995488"/>
          <p14:tracePt t="7079" x="5168900" y="1995488"/>
          <p14:tracePt t="7084" x="5160963" y="2001838"/>
          <p14:tracePt t="7088" x="5154613" y="2008188"/>
          <p14:tracePt t="7092" x="5141913" y="2008188"/>
          <p14:tracePt t="7096" x="5129213" y="2014538"/>
          <p14:tracePt t="7101" x="5102225" y="2020888"/>
          <p14:tracePt t="7103" x="5089525" y="2020888"/>
          <p14:tracePt t="7107" x="5068888" y="2028825"/>
          <p14:tracePt t="7112" x="5049838" y="2035175"/>
          <p14:tracePt t="7116" x="5016500" y="2035175"/>
          <p14:tracePt t="7119" x="4989513" y="2041525"/>
          <p14:tracePt t="7124" x="4962525" y="2041525"/>
          <p14:tracePt t="7128" x="4937125" y="2041525"/>
          <p14:tracePt t="7133" x="4916488" y="2047875"/>
          <p14:tracePt t="7135" x="4883150" y="2054225"/>
          <p14:tracePt t="7140" x="4864100" y="2054225"/>
          <p14:tracePt t="7144" x="4843463" y="2062163"/>
          <p14:tracePt t="7149" x="4816475" y="2062163"/>
          <p14:tracePt t="7151" x="4797425" y="2062163"/>
          <p14:tracePt t="7156" x="4776788" y="2074863"/>
          <p14:tracePt t="7160" x="4764088" y="2074863"/>
          <p14:tracePt t="7164" x="4745038" y="2074863"/>
          <p14:tracePt t="7169" x="4730750" y="2074863"/>
          <p14:tracePt t="7171" x="4718050" y="2081213"/>
          <p14:tracePt t="7175" x="4703763" y="2081213"/>
          <p14:tracePt t="7179" x="4697413" y="2081213"/>
          <p14:tracePt t="7184" x="4691063" y="2081213"/>
          <p14:tracePt t="7188" x="4684713" y="2081213"/>
          <p14:tracePt t="7192" x="4678363" y="2081213"/>
          <p14:tracePt t="7196" x="4678363" y="2087563"/>
          <p14:tracePt t="7200" x="4672013" y="2087563"/>
          <p14:tracePt t="7208" x="4657725" y="2087563"/>
          <p14:tracePt t="7218" x="4651375" y="2087563"/>
          <p14:tracePt t="7228" x="4645025" y="2087563"/>
          <p14:tracePt t="7236" x="4638675" y="2087563"/>
          <p14:tracePt t="7247" x="4632325" y="2087563"/>
          <p14:tracePt t="7252" x="4624388" y="2087563"/>
          <p14:tracePt t="7256" x="4618038" y="2087563"/>
          <p14:tracePt t="7260" x="4611688" y="2087563"/>
          <p14:tracePt t="7268" x="4605338" y="2087563"/>
          <p14:tracePt t="7276" x="4598988" y="2087563"/>
          <p14:tracePt t="7308" x="4592638" y="2087563"/>
          <p14:tracePt t="7316" x="4584700" y="2087563"/>
          <p14:tracePt t="7324" x="4578350" y="2087563"/>
          <p14:tracePt t="7336" x="4572000" y="2087563"/>
          <p14:tracePt t="7344" x="4565650" y="2087563"/>
          <p14:tracePt t="7348" x="4559300" y="2087563"/>
          <p14:tracePt t="7360" x="4551363" y="2087563"/>
          <p14:tracePt t="7364" x="4545013" y="2087563"/>
          <p14:tracePt t="7368" x="4538663" y="2093913"/>
          <p14:tracePt t="7371" x="4532313" y="2101850"/>
          <p14:tracePt t="7376" x="4532313" y="2108200"/>
          <p14:tracePt t="7380" x="4525963" y="2108200"/>
          <p14:tracePt t="7384" x="4519613" y="2114550"/>
          <p14:tracePt t="7392" x="4519613" y="2120900"/>
          <p14:tracePt t="13831" x="4519613" y="2133600"/>
          <p14:tracePt t="13835" x="4525963" y="2147888"/>
          <p14:tracePt t="13840" x="4532313" y="2160588"/>
          <p14:tracePt t="13843" x="4532313" y="2187575"/>
          <p14:tracePt t="13849" x="4538663" y="2200275"/>
          <p14:tracePt t="13851" x="4545013" y="2220913"/>
          <p14:tracePt t="13854" x="4559300" y="2239963"/>
          <p14:tracePt t="13858" x="4565650" y="2273300"/>
          <p14:tracePt t="13862" x="4572000" y="2293938"/>
          <p14:tracePt t="13867" x="4578350" y="2327275"/>
          <p14:tracePt t="13869" x="4584700" y="2352675"/>
          <p14:tracePt t="13873" x="4592638" y="2379663"/>
          <p14:tracePt t="13877" x="4598988" y="2406650"/>
          <p14:tracePt t="13882" x="4598988" y="2425700"/>
          <p14:tracePt t="13886" x="4611688" y="2459038"/>
          <p14:tracePt t="13890" x="4611688" y="2479675"/>
          <p14:tracePt t="13894" x="4611688" y="2498725"/>
          <p14:tracePt t="13898" x="4611688" y="2532063"/>
          <p14:tracePt t="13902" x="4611688" y="2551113"/>
          <p14:tracePt t="13907" x="4605338" y="2571750"/>
          <p14:tracePt t="13911" x="4605338" y="2605088"/>
          <p14:tracePt t="13916" x="4598988" y="2632075"/>
          <p14:tracePt t="13919" x="4584700" y="2663825"/>
          <p14:tracePt t="13922" x="4572000" y="2684463"/>
          <p14:tracePt t="13926" x="4551363" y="2705100"/>
          <p14:tracePt t="13932" x="4538663" y="2717800"/>
          <p14:tracePt t="13934" x="4525963" y="2724150"/>
          <p14:tracePt t="13937" x="4511675" y="2736850"/>
          <p14:tracePt t="13941" x="4498975" y="2744788"/>
          <p14:tracePt t="13947" x="4486275" y="2751138"/>
          <p14:tracePt t="13949" x="4465638" y="2757488"/>
          <p14:tracePt t="13954" x="4440238" y="2763838"/>
          <p14:tracePt t="13958" x="4413250" y="2784475"/>
          <p14:tracePt t="13962" x="4379913" y="2797175"/>
          <p14:tracePt t="13966" x="4352925" y="2803525"/>
          <p14:tracePt t="13969" x="4327525" y="2824163"/>
          <p14:tracePt t="13975" x="4300538" y="2836863"/>
          <p14:tracePt t="13980" x="4267200" y="2849563"/>
          <p14:tracePt t="13984" x="4227513" y="2870200"/>
          <p14:tracePt t="13987" x="4167188" y="2889250"/>
          <p14:tracePt t="13989" x="4108450" y="2909888"/>
          <p14:tracePt t="13993" x="4054475" y="2928938"/>
          <p14:tracePt t="13999" x="4008438" y="2949575"/>
          <p14:tracePt t="14001" x="3975100" y="2962275"/>
          <p14:tracePt t="14005" x="3922713" y="2970213"/>
          <p14:tracePt t="14011" x="3876675" y="2989263"/>
          <p14:tracePt t="14016" x="3843338" y="2995613"/>
          <p14:tracePt t="14019" x="3803650" y="2995613"/>
          <p14:tracePt t="14021" x="3757613" y="3009900"/>
          <p14:tracePt t="14027" x="3730625" y="3016250"/>
          <p14:tracePt t="14031" x="3690938" y="3016250"/>
          <p14:tracePt t="14034" x="3644900" y="3022600"/>
          <p14:tracePt t="14038" x="3605213" y="3022600"/>
          <p14:tracePt t="14042" x="3565525" y="3022600"/>
          <p14:tracePt t="14047" x="3525838" y="3022600"/>
          <p14:tracePt t="14050" x="3492500" y="3022600"/>
          <p14:tracePt t="14054" x="3452813" y="3028950"/>
          <p14:tracePt t="14058" x="3413125" y="3028950"/>
          <p14:tracePt t="14062" x="3373438" y="3028950"/>
          <p14:tracePt t="14065" x="3313113" y="3028950"/>
          <p14:tracePt t="14069" x="3260725" y="3028950"/>
          <p14:tracePt t="14074" x="3206750" y="3028950"/>
          <p14:tracePt t="14078" x="3154363" y="3028950"/>
          <p14:tracePt t="14082" x="3100388" y="3028950"/>
          <p14:tracePt t="14086" x="3048000" y="3028950"/>
          <p14:tracePt t="14090" x="3008313" y="3028950"/>
          <p14:tracePt t="14094" x="2947988" y="3028950"/>
          <p14:tracePt t="14098" x="2895600" y="3028950"/>
          <p14:tracePt t="14102" x="2843213" y="3028950"/>
          <p14:tracePt t="14106" x="2803525" y="3028950"/>
          <p14:tracePt t="14110" x="2749550" y="3028950"/>
          <p14:tracePt t="14114" x="2709863" y="3028950"/>
          <p14:tracePt t="14118" x="2663825" y="3028950"/>
          <p14:tracePt t="14122" x="2636838" y="3028950"/>
          <p14:tracePt t="14126" x="2597150" y="3028950"/>
          <p14:tracePt t="14130" x="2551113" y="3022600"/>
          <p14:tracePt t="14133" x="2511425" y="3022600"/>
          <p14:tracePt t="14139" x="2465388" y="3016250"/>
          <p14:tracePt t="14143" x="2425700" y="3016250"/>
          <p14:tracePt t="14146" x="2386013" y="3001963"/>
          <p14:tracePt t="14149" x="2338388" y="2995613"/>
          <p14:tracePt t="14154" x="2286000" y="2995613"/>
          <p14:tracePt t="14158" x="2233613" y="2995613"/>
          <p14:tracePt t="14163" x="2193925" y="2995613"/>
          <p14:tracePt t="14167" x="2139950" y="2995613"/>
          <p14:tracePt t="14171" x="2081213" y="2995613"/>
          <p14:tracePt t="14173" x="2027238" y="2995613"/>
          <p14:tracePt t="14177" x="1974850" y="2995613"/>
          <p14:tracePt t="14182" x="1935163" y="2995613"/>
          <p14:tracePt t="14186" x="1881188" y="2995613"/>
          <p14:tracePt t="14190" x="1841500" y="2995613"/>
          <p14:tracePt t="14193" x="1808163" y="2995613"/>
          <p14:tracePt t="14198" x="1768475" y="2989263"/>
          <p14:tracePt t="14201" x="1743075" y="2989263"/>
          <p14:tracePt t="14205" x="1709738" y="2982913"/>
          <p14:tracePt t="14210" x="1689100" y="2970213"/>
          <p14:tracePt t="14215" x="1663700" y="2962275"/>
          <p14:tracePt t="14218" x="1649413" y="2962275"/>
          <p14:tracePt t="14222" x="1630363" y="2955925"/>
          <p14:tracePt t="14226" x="1616075" y="2949575"/>
          <p14:tracePt t="14231" x="1597025" y="2949575"/>
          <p14:tracePt t="14233" x="1584325" y="2943225"/>
          <p14:tracePt t="14237" x="1563688" y="2936875"/>
          <p14:tracePt t="14242" x="1536700" y="2928938"/>
          <p14:tracePt t="14247" x="1524000" y="2928938"/>
          <p14:tracePt t="14250" x="1511300" y="2922588"/>
          <p14:tracePt t="14254" x="1497013" y="2922588"/>
          <p14:tracePt t="14258" x="1484313" y="2916238"/>
          <p14:tracePt t="14262" x="1471613" y="2909888"/>
          <p14:tracePt t="14266" x="1457325" y="2903538"/>
          <p14:tracePt t="14269" x="1444625" y="2889250"/>
          <p14:tracePt t="14274" x="1431925" y="2882900"/>
          <p14:tracePt t="14278" x="1411288" y="2876550"/>
          <p14:tracePt t="14283" x="1398588" y="2870200"/>
          <p14:tracePt t="14285" x="1371600" y="2857500"/>
          <p14:tracePt t="14289" x="1350963" y="2849563"/>
          <p14:tracePt t="14293" x="1338263" y="2836863"/>
          <p14:tracePt t="14299" x="1325563" y="2830513"/>
          <p14:tracePt t="14302" x="1304925" y="2824163"/>
          <p14:tracePt t="14306" x="1292225" y="2816225"/>
          <p14:tracePt t="14310" x="1271588" y="2803525"/>
          <p14:tracePt t="14314" x="1252538" y="2797175"/>
          <p14:tracePt t="14317" x="1231900" y="2790825"/>
          <p14:tracePt t="14323" x="1206500" y="2776538"/>
          <p14:tracePt t="14327" x="1185863" y="2763838"/>
          <p14:tracePt t="14331" x="1173163" y="2757488"/>
          <p14:tracePt t="14336" x="1152525" y="2751138"/>
          <p14:tracePt t="14338" x="1133475" y="2744788"/>
          <p14:tracePt t="14341" x="1112838" y="2736850"/>
          <p14:tracePt t="14347" x="1093788" y="2724150"/>
          <p14:tracePt t="14349" x="1073150" y="2717800"/>
          <p14:tracePt t="14354" x="1054100" y="2711450"/>
          <p14:tracePt t="14358" x="1033463" y="2697163"/>
          <p14:tracePt t="14362" x="1020763" y="2690813"/>
          <p14:tracePt t="14366" x="1000125" y="2671763"/>
          <p14:tracePt t="14370" x="987425" y="2663825"/>
          <p14:tracePt t="14374" x="974725" y="2651125"/>
          <p14:tracePt t="14378" x="960438" y="2638425"/>
          <p14:tracePt t="14382" x="947738" y="2632075"/>
          <p14:tracePt t="14386" x="927100" y="2617788"/>
          <p14:tracePt t="14390" x="914400" y="2605088"/>
          <p14:tracePt t="14394" x="901700" y="2578100"/>
          <p14:tracePt t="14399" x="887413" y="2559050"/>
          <p14:tracePt t="14401" x="881063" y="2538413"/>
          <p14:tracePt t="14405" x="862013" y="2511425"/>
          <p14:tracePt t="14409" x="854075" y="2498725"/>
          <p14:tracePt t="14414" x="847725" y="2479675"/>
          <p14:tracePt t="14417" x="841375" y="2446338"/>
          <p14:tracePt t="14421" x="835025" y="2419350"/>
          <p14:tracePt t="14425" x="828675" y="2373313"/>
          <p14:tracePt t="14431" x="814388" y="2333625"/>
          <p14:tracePt t="14433" x="814388" y="2300288"/>
          <p14:tracePt t="14438" x="814388" y="2273300"/>
          <p14:tracePt t="14442" x="814388" y="2239963"/>
          <p14:tracePt t="14448" x="814388" y="2214563"/>
          <p14:tracePt t="14450" x="814388" y="2173288"/>
          <p14:tracePt t="14453" x="814388" y="2141538"/>
          <p14:tracePt t="14457" x="814388" y="2120900"/>
          <p14:tracePt t="14461" x="822325" y="2093913"/>
          <p14:tracePt t="14465" x="828675" y="2068513"/>
          <p14:tracePt t="14469" x="835025" y="2047875"/>
          <p14:tracePt t="14474" x="847725" y="2028825"/>
          <p14:tracePt t="14478" x="854075" y="2001838"/>
          <p14:tracePt t="14483" x="874713" y="1974850"/>
          <p14:tracePt t="14485" x="887413" y="1949450"/>
          <p14:tracePt t="14489" x="908050" y="1928813"/>
          <p14:tracePt t="14494" x="920750" y="1901825"/>
          <p14:tracePt t="14498" x="941388" y="1889125"/>
          <p14:tracePt t="14502" x="954088" y="1876425"/>
          <p14:tracePt t="14505" x="974725" y="1862138"/>
          <p14:tracePt t="14510" x="987425" y="1836738"/>
          <p14:tracePt t="14514" x="1014413" y="1822450"/>
          <p14:tracePt t="14517" x="1033463" y="1809750"/>
          <p14:tracePt t="14522" x="1066800" y="1795463"/>
          <p14:tracePt t="14526" x="1087438" y="1776413"/>
          <p14:tracePt t="14534" x="1139825" y="1749425"/>
          <p14:tracePt t="14538" x="1173163" y="1730375"/>
          <p14:tracePt t="14541" x="1219200" y="1716088"/>
          <p14:tracePt t="14548" x="1279525" y="1697038"/>
          <p14:tracePt t="14550" x="1331913" y="1676400"/>
          <p14:tracePt t="14553" x="1392238" y="1663700"/>
          <p14:tracePt t="14557" x="1444625" y="1651000"/>
          <p14:tracePt t="14561" x="1490663" y="1636713"/>
          <p14:tracePt t="14565" x="1530350" y="1630363"/>
          <p14:tracePt t="14570" x="1590675" y="1611313"/>
          <p14:tracePt t="14574" x="1630363" y="1603375"/>
          <p14:tracePt t="14578" x="1663700" y="1584325"/>
          <p14:tracePt t="14582" x="1697038" y="1584325"/>
          <p14:tracePt t="14586" x="1728788" y="1571625"/>
          <p14:tracePt t="14590" x="1755775" y="1571625"/>
          <p14:tracePt t="14594" x="1795463" y="1563688"/>
          <p14:tracePt t="14599" x="1828800" y="1550988"/>
          <p14:tracePt t="14601" x="1862138" y="1544638"/>
          <p14:tracePt t="14606" x="1881188" y="1538288"/>
          <p14:tracePt t="14610" x="1914525" y="1530350"/>
          <p14:tracePt t="14615" x="1935163" y="1524000"/>
          <p14:tracePt t="14617" x="1960563" y="1517650"/>
          <p14:tracePt t="14622" x="1993900" y="1498600"/>
          <p14:tracePt t="14626" x="2027238" y="1490663"/>
          <p14:tracePt t="14630" x="2047875" y="1484313"/>
          <p14:tracePt t="14634" x="2081213" y="1477963"/>
          <p14:tracePt t="14637" x="2112963" y="1471613"/>
          <p14:tracePt t="14641" x="2154238" y="1458913"/>
          <p14:tracePt t="14647" x="2185988" y="1450975"/>
          <p14:tracePt t="14649" x="2225675" y="1444625"/>
          <p14:tracePt t="14654" x="2273300" y="1425575"/>
          <p14:tracePt t="14658" x="2312988" y="1419225"/>
          <p14:tracePt t="14663" x="2359025" y="1419225"/>
          <p14:tracePt t="14665" x="2411413" y="1398588"/>
          <p14:tracePt t="14670" x="2451100" y="1398588"/>
          <p14:tracePt t="14674" x="2498725" y="1392238"/>
          <p14:tracePt t="14677" x="2538413" y="1385888"/>
          <p14:tracePt t="14682" x="2584450" y="1385888"/>
          <p14:tracePt t="14686" x="2611438" y="1385888"/>
          <p14:tracePt t="14690" x="2651125" y="1385888"/>
          <p14:tracePt t="14694" x="2690813" y="1385888"/>
          <p14:tracePt t="14698" x="2722563" y="1385888"/>
          <p14:tracePt t="14702" x="2763838" y="1385888"/>
          <p14:tracePt t="14706" x="2789238" y="1385888"/>
          <p14:tracePt t="14710" x="2828925" y="1385888"/>
          <p14:tracePt t="14714" x="2868613" y="1385888"/>
          <p14:tracePt t="14718" x="2916238" y="1385888"/>
          <p14:tracePt t="14722" x="2941638" y="1385888"/>
          <p14:tracePt t="14726" x="2981325" y="1385888"/>
          <p14:tracePt t="14731" x="3014663" y="1392238"/>
          <p14:tracePt t="14734" x="3054350" y="1398588"/>
          <p14:tracePt t="14737" x="3087688" y="1398588"/>
          <p14:tracePt t="14741" x="3121025" y="1404938"/>
          <p14:tracePt t="14747" x="3148013" y="1419225"/>
          <p14:tracePt t="14749" x="3179763" y="1425575"/>
          <p14:tracePt t="14754" x="3206750" y="1431925"/>
          <p14:tracePt t="14757" x="3240088" y="1444625"/>
          <p14:tracePt t="14764" x="3267075" y="1465263"/>
          <p14:tracePt t="14767" x="3300413" y="1477963"/>
          <p14:tracePt t="14769" x="3325813" y="1490663"/>
          <p14:tracePt t="14775" x="3359150" y="1511300"/>
          <p14:tracePt t="14779" x="3392488" y="1524000"/>
          <p14:tracePt t="14783" x="3432175" y="1550988"/>
          <p14:tracePt t="14787" x="3465513" y="1571625"/>
          <p14:tracePt t="14789" x="3498850" y="1597025"/>
          <p14:tracePt t="14795" x="3532188" y="1611313"/>
          <p14:tracePt t="14800" x="3565525" y="1630363"/>
          <p14:tracePt t="14802" x="3597275" y="1657350"/>
          <p14:tracePt t="14805" x="3630613" y="1676400"/>
          <p14:tracePt t="14811" x="3678238" y="1709738"/>
          <p14:tracePt t="14816" x="3724275" y="1736725"/>
          <p14:tracePt t="14819" x="3757613" y="1749425"/>
          <p14:tracePt t="14821" x="3789363" y="1776413"/>
          <p14:tracePt t="14827" x="3822700" y="1803400"/>
          <p14:tracePt t="14831" x="3849688" y="1828800"/>
          <p14:tracePt t="14835" x="3883025" y="1843088"/>
          <p14:tracePt t="14838" x="3916363" y="1862138"/>
          <p14:tracePt t="14842" x="3935413" y="1876425"/>
          <p14:tracePt t="14847" x="3962400" y="1895475"/>
          <p14:tracePt t="14849" x="3983038" y="1916113"/>
          <p14:tracePt t="14854" x="4002088" y="1928813"/>
          <p14:tracePt t="14858" x="4029075" y="1949450"/>
          <p14:tracePt t="14862" x="4048125" y="1962150"/>
          <p14:tracePt t="14866" x="4062413" y="1981200"/>
          <p14:tracePt t="14869" x="4075113" y="1995488"/>
          <p14:tracePt t="14875" x="4081463" y="2001838"/>
          <p14:tracePt t="14879" x="4094163" y="2008188"/>
          <p14:tracePt t="14883" x="4108450" y="2028825"/>
          <p14:tracePt t="14888" x="4127500" y="2041525"/>
          <p14:tracePt t="14889" x="4141788" y="2054225"/>
          <p14:tracePt t="14893" x="4154488" y="2068513"/>
          <p14:tracePt t="14898" x="4167188" y="2081213"/>
          <p14:tracePt t="14901" x="4181475" y="2108200"/>
          <p14:tracePt t="14907" x="4194175" y="2120900"/>
          <p14:tracePt t="14911" x="4214813" y="2141538"/>
          <p14:tracePt t="14916" x="4221163" y="2160588"/>
          <p14:tracePt t="14920" x="4233863" y="2187575"/>
          <p14:tracePt t="14921" x="4240213" y="2206625"/>
          <p14:tracePt t="14925" x="4254500" y="2227263"/>
          <p14:tracePt t="14930" x="4260850" y="2254250"/>
          <p14:tracePt t="14934" x="4273550" y="2266950"/>
          <p14:tracePt t="14938" x="4279900" y="2279650"/>
          <p14:tracePt t="14943" x="4294188" y="2293938"/>
          <p14:tracePt t="14949" x="4300538" y="2306638"/>
          <p14:tracePt t="14954" x="4300538" y="2327275"/>
          <p14:tracePt t="14957" x="4300538" y="2339975"/>
          <p14:tracePt t="14964" x="4306888" y="2339975"/>
          <p14:tracePt t="14967" x="4306888" y="2352675"/>
          <p14:tracePt t="14970" x="4313238" y="2366963"/>
          <p14:tracePt t="14973" x="4313238" y="2373313"/>
          <p14:tracePt t="14980" x="4313238" y="2386013"/>
          <p14:tracePt t="14983" x="4313238" y="2398713"/>
          <p14:tracePt t="14987" x="4319588" y="2406650"/>
          <p14:tracePt t="14989" x="4319588" y="2413000"/>
          <p14:tracePt t="14993" x="4319588" y="2419350"/>
          <p14:tracePt t="14998" x="4319588" y="2425700"/>
          <p14:tracePt t="15002" x="4319588" y="2438400"/>
          <p14:tracePt t="15006" x="4319588" y="2452688"/>
          <p14:tracePt t="15010" x="4319588" y="2459038"/>
          <p14:tracePt t="15014" x="4319588" y="2465388"/>
          <p14:tracePt t="15022" x="4319588" y="2479675"/>
          <p14:tracePt t="15026" x="4319588" y="2486025"/>
          <p14:tracePt t="15030" x="4319588" y="2492375"/>
          <p14:tracePt t="15034" x="4319588" y="2498725"/>
          <p14:tracePt t="15038" x="4319588" y="2505075"/>
          <p14:tracePt t="15042" x="4319588" y="2519363"/>
          <p14:tracePt t="15049" x="4319588" y="2532063"/>
          <p14:tracePt t="15054" x="4319588" y="2538413"/>
          <p14:tracePt t="15058" x="4319588" y="2551113"/>
          <p14:tracePt t="15063" x="4319588" y="2559050"/>
          <p14:tracePt t="15065" x="4319588" y="2565400"/>
          <p14:tracePt t="15074" x="4319588" y="2571750"/>
          <p14:tracePt t="15077" x="4313238" y="2578100"/>
          <p14:tracePt t="15081" x="4313238" y="2584450"/>
          <p14:tracePt t="15086" x="4306888" y="2592388"/>
          <p14:tracePt t="15090" x="4294188" y="2598738"/>
          <p14:tracePt t="15094" x="4279900" y="2605088"/>
          <p14:tracePt t="15098" x="4267200" y="2617788"/>
          <p14:tracePt t="15101" x="4254500" y="2624138"/>
          <p14:tracePt t="15105" x="4240213" y="2632075"/>
          <p14:tracePt t="15110" x="4233863" y="2638425"/>
          <p14:tracePt t="15114" x="4221163" y="2644775"/>
          <p14:tracePt t="15117" x="4206875" y="2644775"/>
          <p14:tracePt t="15122" x="4187825" y="2651125"/>
          <p14:tracePt t="15125" x="4175125" y="2657475"/>
          <p14:tracePt t="15130" x="4148138" y="2657475"/>
          <p14:tracePt t="15133" x="4127500" y="2663825"/>
          <p14:tracePt t="15138" x="4114800" y="2671763"/>
          <p14:tracePt t="15141" x="4094163" y="2671763"/>
          <p14:tracePt t="15147" x="4068763" y="2678113"/>
          <p14:tracePt t="15149" x="4048125" y="2678113"/>
          <p14:tracePt t="15154" x="4029075" y="2678113"/>
          <p14:tracePt t="15158" x="4008438" y="2684463"/>
          <p14:tracePt t="15164" x="3989388" y="2684463"/>
          <p14:tracePt t="15167" x="3975100" y="2690813"/>
          <p14:tracePt t="15170" x="3949700" y="2690813"/>
          <p14:tracePt t="15173" x="3935413" y="2690813"/>
          <p14:tracePt t="15178" x="3922713" y="2690813"/>
          <p14:tracePt t="15183" x="3916363" y="2690813"/>
          <p14:tracePt t="15185" x="3902075" y="2690813"/>
          <p14:tracePt t="15190" x="3895725" y="2690813"/>
          <p14:tracePt t="15199" x="3889375" y="2690813"/>
          <p14:tracePt t="15205" x="3883025" y="2690813"/>
          <p14:tracePt t="15210" x="3876675" y="2690813"/>
          <p14:tracePt t="15222" x="3870325" y="2690813"/>
          <p14:tracePt t="15242" x="3862388" y="2690813"/>
          <p14:tracePt t="15265" x="3862388" y="2684463"/>
          <p14:tracePt t="15277" x="3862388" y="2678113"/>
          <p14:tracePt t="15286" x="3862388" y="2671763"/>
          <p14:tracePt t="15290" x="3862388" y="2663825"/>
          <p14:tracePt t="15299" x="3862388" y="2657475"/>
          <p14:tracePt t="15306" x="3870325" y="2651125"/>
          <p14:tracePt t="15322" x="3876675" y="2644775"/>
          <p14:tracePt t="15334" x="3883025" y="2644775"/>
          <p14:tracePt t="15342" x="3883025" y="2638425"/>
          <p14:tracePt t="15349" x="3889375" y="2638425"/>
          <p14:tracePt t="15354" x="3889375" y="2632075"/>
          <p14:tracePt t="15364" x="3895725" y="2632075"/>
          <p14:tracePt t="15438" x="3895725" y="2624138"/>
          <p14:tracePt t="15446" x="3895725" y="2617788"/>
          <p14:tracePt t="15506" x="3895725" y="2611438"/>
          <p14:tracePt t="15531" x="3895725" y="2605088"/>
          <p14:tracePt t="15539" x="3889375" y="2605088"/>
          <p14:tracePt t="15542" x="3889375" y="2598738"/>
          <p14:tracePt t="15550" x="3883025" y="2598738"/>
          <p14:tracePt t="15555" x="3876675" y="2592388"/>
          <p14:tracePt t="15558" x="3870325" y="2592388"/>
          <p14:tracePt t="15567" x="3862388" y="2592388"/>
          <p14:tracePt t="15570" x="3856038" y="2592388"/>
          <p14:tracePt t="15574" x="3849688" y="2592388"/>
          <p14:tracePt t="15578" x="3843338" y="2584450"/>
          <p14:tracePt t="15582" x="3830638" y="2584450"/>
          <p14:tracePt t="15586" x="3822700" y="2578100"/>
          <p14:tracePt t="15590" x="3822700" y="2571750"/>
          <p14:tracePt t="15594" x="3816350" y="2571750"/>
          <p14:tracePt t="15599" x="3810000" y="2571750"/>
          <p14:tracePt t="15602" x="3803650" y="2571750"/>
          <p14:tracePt t="15610" x="3797300" y="2571750"/>
          <p14:tracePt t="15614" x="3789363" y="2571750"/>
          <p14:tracePt t="15617" x="3783013" y="2571750"/>
          <p14:tracePt t="15622" x="3783013" y="2565400"/>
          <p14:tracePt t="15631" x="3776663" y="2559050"/>
          <p14:tracePt t="15642" x="3776663" y="2551113"/>
          <p14:tracePt t="15649" x="3776663" y="2544763"/>
          <p14:tracePt t="15658" x="3776663" y="2538413"/>
          <p14:tracePt t="15664" x="3776663" y="2532063"/>
          <p14:tracePt t="15670" x="3776663" y="2525713"/>
          <p14:tracePt t="15673" x="3776663" y="2519363"/>
          <p14:tracePt t="15678" x="3776663" y="2511425"/>
          <p14:tracePt t="15682" x="3789363" y="2505075"/>
          <p14:tracePt t="15685" x="3789363" y="2498725"/>
          <p14:tracePt t="15690" x="3803650" y="2486025"/>
          <p14:tracePt t="15694" x="3816350" y="2479675"/>
          <p14:tracePt t="15698" x="3830638" y="2471738"/>
          <p14:tracePt t="15702" x="3862388" y="2465388"/>
          <p14:tracePt t="15706" x="3883025" y="2452688"/>
          <p14:tracePt t="15710" x="3916363" y="2446338"/>
          <p14:tracePt t="15715" x="3935413" y="2432050"/>
          <p14:tracePt t="15717" x="4002088" y="2413000"/>
          <p14:tracePt t="15722" x="4054475" y="2392363"/>
          <p14:tracePt t="15726" x="4127500" y="2379663"/>
          <p14:tracePt t="15730" x="4194175" y="2359025"/>
          <p14:tracePt t="15733" x="4254500" y="2346325"/>
          <p14:tracePt t="15737" x="4319588" y="2333625"/>
          <p14:tracePt t="15742" x="4379913" y="2327275"/>
          <p14:tracePt t="15747" x="4432300" y="2312988"/>
          <p14:tracePt t="15749" x="4498975" y="2306638"/>
          <p14:tracePt t="15753" x="4559300" y="2293938"/>
          <p14:tracePt t="15757" x="4624388" y="2286000"/>
          <p14:tracePt t="15763" x="4691063" y="2273300"/>
          <p14:tracePt t="15766" x="4764088" y="2273300"/>
          <p14:tracePt t="15769" x="4830763" y="2266950"/>
          <p14:tracePt t="15773" x="4883150" y="2266950"/>
          <p14:tracePt t="15778" x="4949825" y="2266950"/>
          <p14:tracePt t="15783" x="5002213" y="2266950"/>
          <p14:tracePt t="15785" x="5068888" y="2266950"/>
          <p14:tracePt t="15789" x="5121275" y="2266950"/>
          <p14:tracePt t="15794" x="5194300" y="2266950"/>
          <p14:tracePt t="15798" x="5260975" y="2266950"/>
          <p14:tracePt t="15802" x="5327650" y="2266950"/>
          <p14:tracePt t="15806" x="5394325" y="2266950"/>
          <p14:tracePt t="15810" x="5459413" y="2266950"/>
          <p14:tracePt t="15815" x="5526088" y="2266950"/>
          <p14:tracePt t="15817" x="5592763" y="2266950"/>
          <p14:tracePt t="15822" x="5659438" y="2266950"/>
          <p14:tracePt t="15826" x="5738813" y="2266950"/>
          <p14:tracePt t="15830" x="5818188" y="2266950"/>
          <p14:tracePt t="15834" x="5897563" y="2266950"/>
          <p14:tracePt t="15838" x="5989638" y="2273300"/>
          <p14:tracePt t="15842" x="6075363" y="2279650"/>
          <p14:tracePt t="15846" x="6169025" y="2293938"/>
          <p14:tracePt t="15849" x="6261100" y="2312988"/>
          <p14:tracePt t="15854" x="6361113" y="2333625"/>
          <p14:tracePt t="15858" x="6440488" y="2352675"/>
          <p14:tracePt t="15863" x="6532563" y="2373313"/>
          <p14:tracePt t="15866" x="6632575" y="2398713"/>
          <p14:tracePt t="15870" x="6726238" y="2419350"/>
          <p14:tracePt t="15874" x="6811963" y="2446338"/>
          <p14:tracePt t="15878" x="6904038" y="2479675"/>
          <p14:tracePt t="15883" x="6989763" y="2525713"/>
          <p14:tracePt t="15885" x="7077075" y="2565400"/>
          <p14:tracePt t="15890" x="7156450" y="2605088"/>
          <p14:tracePt t="15894" x="7229475" y="2651125"/>
          <p14:tracePt t="15898" x="7288213" y="2697163"/>
          <p14:tracePt t="15901" x="7348538" y="2736850"/>
          <p14:tracePt t="15906" x="7400925" y="2790825"/>
          <p14:tracePt t="15910" x="7427913" y="2824163"/>
          <p14:tracePt t="15915" x="7454900" y="2870200"/>
          <p14:tracePt t="15917" x="7467600" y="2903538"/>
          <p14:tracePt t="15921" x="7488238" y="2936875"/>
          <p14:tracePt t="15926" x="7488238" y="2962275"/>
          <p14:tracePt t="15931" x="7494588" y="2995613"/>
          <p14:tracePt t="15933" x="7494588" y="3022600"/>
          <p14:tracePt t="15937" x="7494588" y="3049588"/>
          <p14:tracePt t="15942" x="7494588" y="3074988"/>
          <p14:tracePt t="15947" x="7494588" y="3095625"/>
          <p14:tracePt t="15949" x="7494588" y="3122613"/>
          <p14:tracePt t="15953" x="7480300" y="3148013"/>
          <p14:tracePt t="15958" x="7461250" y="3175000"/>
          <p14:tracePt t="15964" x="7440613" y="3194050"/>
          <p14:tracePt t="15966" x="7415213" y="3208338"/>
          <p14:tracePt t="15969" x="7388225" y="3235325"/>
          <p14:tracePt t="15974" x="7342188" y="3254375"/>
          <p14:tracePt t="15978" x="7281863" y="3275013"/>
          <p14:tracePt t="15981" x="7223125" y="3300413"/>
          <p14:tracePt t="15985" x="7156450" y="3314700"/>
          <p14:tracePt t="15989" x="7083425" y="3333750"/>
          <p14:tracePt t="15994" x="7004050" y="3340100"/>
          <p14:tracePt t="15998" x="6924675" y="3340100"/>
          <p14:tracePt t="16001" x="6845300" y="3354388"/>
          <p14:tracePt t="16005" x="6751638" y="3354388"/>
          <p14:tracePt t="16010" x="6672263" y="3354388"/>
          <p14:tracePt t="16015" x="6580188" y="3354388"/>
          <p14:tracePt t="16018" x="6486525" y="3354388"/>
          <p14:tracePt t="16022" x="6380163" y="3348038"/>
          <p14:tracePt t="16026" x="6281738" y="3327400"/>
          <p14:tracePt t="16031" x="6175375" y="3306763"/>
          <p14:tracePt t="16033" x="6056313" y="3275013"/>
          <p14:tracePt t="16037" x="5943600" y="3241675"/>
          <p14:tracePt t="16042" x="5837238" y="3194050"/>
          <p14:tracePt t="16047" x="5738813" y="3154363"/>
          <p14:tracePt t="16049" x="5632450" y="3108325"/>
          <p14:tracePt t="16054" x="5519738" y="3055938"/>
          <p14:tracePt t="16058" x="5407025" y="2995613"/>
          <p14:tracePt t="16063" x="5313363" y="2928938"/>
          <p14:tracePt t="16065" x="5214938" y="2876550"/>
          <p14:tracePt t="16070" x="5129213" y="2809875"/>
          <p14:tracePt t="16074" x="5056188" y="2751138"/>
          <p14:tracePt t="16078" x="4989513" y="2690813"/>
          <p14:tracePt t="16083" x="4937125" y="2617788"/>
          <p14:tracePt t="16085" x="4897438" y="2544763"/>
          <p14:tracePt t="16092" x="4870450" y="2471738"/>
          <p14:tracePt t="16095" x="4856163" y="2406650"/>
          <p14:tracePt t="16099" x="4856163" y="2327275"/>
          <p14:tracePt t="16102" x="4856163" y="2246313"/>
          <p14:tracePt t="16106" x="4870450" y="2160588"/>
          <p14:tracePt t="16109" x="4889500" y="2093913"/>
          <p14:tracePt t="16114" x="4937125" y="2008188"/>
          <p14:tracePt t="16118" x="4989513" y="1935163"/>
          <p14:tracePt t="16122" x="5041900" y="1849438"/>
          <p14:tracePt t="16126" x="5102225" y="1763713"/>
          <p14:tracePt t="16131" x="5168900" y="1676400"/>
          <p14:tracePt t="16134" x="5233988" y="1590675"/>
          <p14:tracePt t="16137" x="5300663" y="1504950"/>
          <p14:tracePt t="16141" x="5360988" y="1450975"/>
          <p14:tracePt t="16146" x="5434013" y="1398588"/>
          <p14:tracePt t="16149" x="5492750" y="1371600"/>
          <p14:tracePt t="16154" x="5559425" y="1338263"/>
          <p14:tracePt t="16158" x="5645150" y="1319213"/>
          <p14:tracePt t="16163" x="5724525" y="1312863"/>
          <p14:tracePt t="16165" x="5830888" y="1312863"/>
          <p14:tracePt t="16169" x="5949950" y="1312863"/>
          <p14:tracePt t="16174" x="6083300" y="1312863"/>
          <p14:tracePt t="16178" x="6227763" y="1312863"/>
          <p14:tracePt t="16181" x="6367463" y="1312863"/>
          <p14:tracePt t="16185" x="6553200" y="1319213"/>
          <p14:tracePt t="16189" x="6732588" y="1338263"/>
          <p14:tracePt t="16194" x="6910388" y="1365250"/>
          <p14:tracePt t="16198" x="7089775" y="1392238"/>
          <p14:tracePt t="16201" x="7294563" y="1431925"/>
          <p14:tracePt t="16206" x="7480300" y="1471613"/>
          <p14:tracePt t="16210" x="7666038" y="1511300"/>
          <p14:tracePt t="16215" x="7832725" y="1563688"/>
          <p14:tracePt t="16217" x="7991475" y="1603375"/>
          <p14:tracePt t="16222" x="8110538" y="1643063"/>
          <p14:tracePt t="16226" x="8235950" y="1690688"/>
          <p14:tracePt t="16231" x="8329613" y="1730375"/>
          <p14:tracePt t="16233" x="8442325" y="1763713"/>
          <p14:tracePt t="16237" x="8528050" y="1809750"/>
          <p14:tracePt t="16241" x="8607425" y="1849438"/>
          <p14:tracePt t="16246" x="8666163" y="1882775"/>
          <p14:tracePt t="16249" x="8726488" y="1922463"/>
          <p14:tracePt t="16253" x="8759825" y="1941513"/>
          <p14:tracePt t="16258" x="8786813" y="1962150"/>
          <p14:tracePt t="16264" x="8793163" y="1981200"/>
          <p14:tracePt t="16267" x="8799513" y="1995488"/>
          <p14:tracePt t="16269" x="8805863" y="2008188"/>
          <p14:tracePt t="16273" x="8805863" y="2020888"/>
          <p14:tracePt t="16278" x="8805863" y="2035175"/>
          <p14:tracePt t="16283" x="8805863" y="2054225"/>
          <p14:tracePt t="16285" x="8805863" y="2074863"/>
          <p14:tracePt t="16289" x="8799513" y="2101850"/>
          <p14:tracePt t="16294" x="8793163" y="2120900"/>
          <p14:tracePt t="16299" x="8766175" y="2141538"/>
          <p14:tracePt t="16301" x="8739188" y="2181225"/>
          <p14:tracePt t="16306" x="8720138" y="2200275"/>
          <p14:tracePt t="16309" x="8686800" y="2227263"/>
          <p14:tracePt t="16314" x="8640763" y="2254250"/>
          <p14:tracePt t="16317" x="8580438" y="2286000"/>
          <p14:tracePt t="16321" x="8521700" y="2327275"/>
          <p14:tracePt t="16325" x="8448675" y="2352675"/>
          <p14:tracePt t="16330" x="8375650" y="2398713"/>
          <p14:tracePt t="16333" x="8289925" y="2438400"/>
          <p14:tracePt t="16338" x="8208963" y="2479675"/>
          <p14:tracePt t="16342" x="8110538" y="2525713"/>
          <p14:tracePt t="16348" x="8016875" y="2559050"/>
          <p14:tracePt t="16350" x="7918450" y="2584450"/>
          <p14:tracePt t="16354" x="7824788" y="2617788"/>
          <p14:tracePt t="16358" x="7726363" y="2651125"/>
          <p14:tracePt t="16363" x="7620000" y="2671763"/>
          <p14:tracePt t="16365" x="7519988" y="2697163"/>
          <p14:tracePt t="16370" x="7415213" y="2705100"/>
          <p14:tracePt t="16373" x="7321550" y="2717800"/>
          <p14:tracePt t="16378" x="7229475" y="2724150"/>
          <p14:tracePt t="16381" x="7135813" y="2736850"/>
          <p14:tracePt t="16386" x="7043738" y="2736850"/>
          <p14:tracePt t="16399" x="6778625" y="2744788"/>
          <p14:tracePt t="16401" x="6699250" y="2744788"/>
          <p14:tracePt t="16406" x="6619875" y="2744788"/>
          <p14:tracePt t="16410" x="6540500" y="2744788"/>
          <p14:tracePt t="16414" x="6453188" y="2744788"/>
          <p14:tracePt t="16418" x="6373813" y="2744788"/>
          <p14:tracePt t="16421" x="6308725" y="2744788"/>
          <p14:tracePt t="16425" x="6227763" y="2744788"/>
          <p14:tracePt t="16431" x="6175375" y="2744788"/>
          <p14:tracePt t="16434" x="6108700" y="2744788"/>
          <p14:tracePt t="16438" x="6049963" y="2736850"/>
          <p14:tracePt t="16442" x="5983288" y="2717800"/>
          <p14:tracePt t="16448" x="5922963" y="2705100"/>
          <p14:tracePt t="16449" x="5870575" y="2684463"/>
          <p14:tracePt t="16455" x="5824538" y="2671763"/>
          <p14:tracePt t="16459" x="5784850" y="2657475"/>
          <p14:tracePt t="16467" x="5724525" y="2638425"/>
          <p14:tracePt t="16471" x="5699125" y="2632075"/>
          <p14:tracePt t="16473" x="5672138" y="2624138"/>
          <p14:tracePt t="16483" x="5638800" y="2605088"/>
          <p14:tracePt t="16487" x="5626100" y="2598738"/>
          <p14:tracePt t="16489" x="5611813" y="2592388"/>
          <p14:tracePt t="16494" x="5599113" y="2592388"/>
          <p14:tracePt t="16498" x="5586413" y="2584450"/>
          <p14:tracePt t="16501" x="5578475" y="2578100"/>
          <p14:tracePt t="16505" x="5565775" y="2578100"/>
          <p14:tracePt t="16510" x="5559425" y="2578100"/>
          <p14:tracePt t="16514" x="5559425" y="2571750"/>
          <p14:tracePt t="16517" x="5553075" y="2571750"/>
          <p14:tracePt t="16522" x="5546725" y="2571750"/>
          <p14:tracePt t="16526" x="5538788" y="2571750"/>
          <p14:tracePt t="16534" x="5532438" y="2571750"/>
          <p14:tracePt t="16538" x="5526088" y="2571750"/>
          <p14:tracePt t="16542" x="5519738" y="2571750"/>
          <p14:tracePt t="16549" x="5513388" y="2571750"/>
          <p14:tracePt t="16554" x="5507038" y="2571750"/>
          <p14:tracePt t="16557" x="5499100" y="2571750"/>
          <p14:tracePt t="16563" x="5492750" y="2571750"/>
          <p14:tracePt t="16566" x="5486400" y="2571750"/>
          <p14:tracePt t="16570" x="5473700" y="2571750"/>
          <p14:tracePt t="16578" x="5459413" y="2571750"/>
          <p14:tracePt t="16581" x="5453063" y="2571750"/>
          <p14:tracePt t="16586" x="5440363" y="2571750"/>
          <p14:tracePt t="16589" x="5426075" y="2571750"/>
          <p14:tracePt t="16594" x="5407025" y="2571750"/>
          <p14:tracePt t="16598" x="5386388" y="2571750"/>
          <p14:tracePt t="16601" x="5367338" y="2571750"/>
          <p14:tracePt t="16606" x="5334000" y="2571750"/>
          <p14:tracePt t="16609" x="5313363" y="2571750"/>
          <p14:tracePt t="16614" x="5281613" y="2571750"/>
          <p14:tracePt t="16617" x="5260975" y="2571750"/>
          <p14:tracePt t="16622" x="5202238" y="2571750"/>
          <p14:tracePt t="16626" x="5135563" y="2571750"/>
          <p14:tracePt t="16630" x="5068888" y="2571750"/>
          <p14:tracePt t="16634" x="4989513" y="2571750"/>
          <p14:tracePt t="16638" x="4937125" y="2571750"/>
          <p14:tracePt t="16642" x="4870450" y="2571750"/>
          <p14:tracePt t="16647" x="4797425" y="2571750"/>
          <p14:tracePt t="16649" x="4718050" y="2571750"/>
          <p14:tracePt t="16653" x="4638675" y="2571750"/>
          <p14:tracePt t="16658" x="4559300" y="2571750"/>
          <p14:tracePt t="16663" x="4479925" y="2571750"/>
          <p14:tracePt t="16666" x="4398963" y="2571750"/>
          <p14:tracePt t="16669" x="4319588" y="2571750"/>
          <p14:tracePt t="16674" x="4227513" y="2571750"/>
          <p14:tracePt t="16679" x="4148138" y="2571750"/>
          <p14:tracePt t="16682" x="4068763" y="2571750"/>
          <p14:tracePt t="16686" x="3989388" y="2571750"/>
          <p14:tracePt t="16690" x="3910013" y="2584450"/>
          <p14:tracePt t="16694" x="3836988" y="2592388"/>
          <p14:tracePt t="16698" x="3757613" y="2611438"/>
          <p14:tracePt t="16701" x="3690938" y="2624138"/>
          <p14:tracePt t="16706" x="3605213" y="2632075"/>
          <p14:tracePt t="16710" x="3538538" y="2651125"/>
          <p14:tracePt t="16715" x="3478213" y="2671763"/>
          <p14:tracePt t="16717" x="3425825" y="2690813"/>
          <p14:tracePt t="16721" x="3379788" y="2711450"/>
          <p14:tracePt t="16726" x="3332163" y="2730500"/>
          <p14:tracePt t="16731" x="3300413" y="2744788"/>
          <p14:tracePt t="16733" x="3267075" y="2757488"/>
          <p14:tracePt t="16737" x="3246438" y="2776538"/>
          <p14:tracePt t="16742" x="3221038" y="2784475"/>
          <p14:tracePt t="16746" x="3200400" y="2797175"/>
          <p14:tracePt t="16749" x="3187700" y="2803525"/>
          <p14:tracePt t="16753" x="3173413" y="2809875"/>
          <p14:tracePt t="16758" x="3167063" y="2816225"/>
          <p14:tracePt t="16763" x="3160713" y="2824163"/>
          <p14:tracePt t="16765" x="3154363" y="2830513"/>
          <p14:tracePt t="16770" x="3154363" y="2836863"/>
          <p14:tracePt t="16774" x="3148013" y="2836863"/>
          <p14:tracePt t="16778" x="3140075" y="2836863"/>
          <p14:tracePt t="16781" x="3133725" y="2836863"/>
          <p14:tracePt t="16790" x="3133725" y="2843213"/>
          <p14:tracePt t="16794" x="3133725" y="2849563"/>
          <p14:tracePt t="16802" x="3133725" y="2857500"/>
          <p14:tracePt t="17038" x="3133725" y="2863850"/>
          <p14:tracePt t="17047" x="3133725" y="2870200"/>
          <p14:tracePt t="17054" x="3133725" y="2876550"/>
          <p14:tracePt t="17058" x="3133725" y="2882900"/>
          <p14:tracePt t="17064" x="3133725" y="2889250"/>
          <p14:tracePt t="17065" x="3133725" y="2897188"/>
          <p14:tracePt t="17070" x="3133725" y="2903538"/>
          <p14:tracePt t="17074" x="3133725" y="2909888"/>
          <p14:tracePt t="17083" x="3133725" y="2916238"/>
          <p14:tracePt t="17087" x="3133725" y="2922588"/>
          <p14:tracePt t="17090" x="3133725" y="2936875"/>
          <p14:tracePt t="17095" x="3133725" y="2943225"/>
          <p14:tracePt t="17098" x="3133725" y="2955925"/>
          <p14:tracePt t="17103" x="3133725" y="2970213"/>
          <p14:tracePt t="17106" x="3133725" y="2976563"/>
          <p14:tracePt t="17111" x="3133725" y="2982913"/>
          <p14:tracePt t="17114" x="3133725" y="2995613"/>
          <p14:tracePt t="17118" x="3133725" y="3009900"/>
          <p14:tracePt t="17122" x="3133725" y="3022600"/>
          <p14:tracePt t="17126" x="3140075" y="3028950"/>
          <p14:tracePt t="17131" x="3148013" y="3035300"/>
          <p14:tracePt t="17133" x="3154363" y="3049588"/>
          <p14:tracePt t="17139" x="3160713" y="3055938"/>
          <p14:tracePt t="17151" x="3187700" y="3068638"/>
          <p14:tracePt t="17154" x="3194050" y="3074988"/>
          <p14:tracePt t="17157" x="3206750" y="3081338"/>
          <p14:tracePt t="17163" x="3213100" y="3095625"/>
          <p14:tracePt t="17166" x="3227388" y="3101975"/>
          <p14:tracePt t="17170" x="3233738" y="3108325"/>
          <p14:tracePt t="17174" x="3246438" y="3122613"/>
          <p14:tracePt t="17179" x="3252788" y="3128963"/>
          <p14:tracePt t="17182" x="3267075" y="3135313"/>
          <p14:tracePt t="17186" x="3267075" y="3141663"/>
          <p14:tracePt t="17190" x="3273425" y="3148013"/>
          <p14:tracePt t="17194" x="3279775" y="3148013"/>
          <p14:tracePt t="17197" x="3286125" y="3148013"/>
          <p14:tracePt t="17201" x="3292475" y="3154363"/>
          <p14:tracePt t="17206" x="3292475" y="3162300"/>
          <p14:tracePt t="17210" x="3300413" y="3162300"/>
          <p14:tracePt t="17214" x="3300413" y="3168650"/>
          <p14:tracePt t="17217" x="3306763" y="3181350"/>
          <p14:tracePt t="17222" x="3313113" y="3187700"/>
          <p14:tracePt t="17230" x="3313113" y="3194050"/>
          <p14:tracePt t="17242" x="3319463" y="3194050"/>
          <p14:tracePt t="17262" x="3325813" y="3201988"/>
          <p14:tracePt t="17281" x="3332163" y="3208338"/>
          <p14:tracePt t="17383" x="3325813" y="3208338"/>
          <p14:tracePt t="17389" x="3319463" y="3208338"/>
          <p14:tracePt t="17406" x="3313113" y="3208338"/>
          <p14:tracePt t="17410" x="3306763" y="3208338"/>
          <p14:tracePt t="17418" x="3300413" y="3208338"/>
          <p14:tracePt t="17422" x="3292475" y="3208338"/>
          <p14:tracePt t="17426" x="3286125" y="3208338"/>
          <p14:tracePt t="17430" x="3279775" y="3214688"/>
          <p14:tracePt t="17442" x="3273425" y="3221038"/>
          <p14:tracePt t="17458" x="3267075" y="3221038"/>
          <p14:tracePt t="17466" x="3260725" y="3221038"/>
          <p14:tracePt t="17486" x="3252788" y="3221038"/>
          <p14:tracePt t="17498" x="3252788" y="3227388"/>
          <p14:tracePt t="17506" x="3246438" y="3227388"/>
          <p14:tracePt t="17515" x="3240088" y="3227388"/>
          <p14:tracePt t="17784" x="3233738" y="3227388"/>
          <p14:tracePt t="17796" x="3233738" y="3235325"/>
          <p14:tracePt t="17828" x="3227388" y="3235325"/>
          <p14:tracePt t="17894" x="3221038" y="3235325"/>
          <p14:tracePt t="17959" x="3213100" y="3227388"/>
          <p14:tracePt t="17980" x="3206750" y="3221038"/>
          <p14:tracePt t="17987" x="3200400" y="3214688"/>
          <p14:tracePt t="17994" x="3200400" y="3208338"/>
          <p14:tracePt t="18006" x="3194050" y="3201988"/>
          <p14:tracePt t="18014" x="3187700" y="3201988"/>
          <p14:tracePt t="18018" x="3179763" y="3194050"/>
          <p14:tracePt t="18021" x="3173413" y="3187700"/>
          <p14:tracePt t="18026" x="3167063" y="3187700"/>
          <p14:tracePt t="18030" x="3160713" y="3187700"/>
          <p14:tracePt t="18042" x="3154363" y="3187700"/>
          <p14:tracePt t="18084" x="3148013" y="3181350"/>
          <p14:tracePt t="18175" x="3140075" y="3175000"/>
          <p14:tracePt t="18496" x="3148013" y="3175000"/>
          <p14:tracePt t="18499" x="3154363" y="3175000"/>
          <p14:tracePt t="18504" x="3167063" y="3175000"/>
          <p14:tracePt t="18513" x="3179763" y="3175000"/>
          <p14:tracePt t="18516" x="3187700" y="3175000"/>
          <p14:tracePt t="18520" x="3200400" y="3175000"/>
          <p14:tracePt t="18524" x="3206750" y="3175000"/>
          <p14:tracePt t="18530" x="3213100" y="3175000"/>
          <p14:tracePt t="18536" x="3221038" y="3175000"/>
          <p14:tracePt t="18540" x="3233738" y="3175000"/>
          <p14:tracePt t="18544" x="3240088" y="3175000"/>
          <p14:tracePt t="18548" x="3246438" y="3175000"/>
          <p14:tracePt t="18552" x="3252788" y="3175000"/>
          <p14:tracePt t="18555" x="3260725" y="3175000"/>
          <p14:tracePt t="18564" x="3267075" y="3181350"/>
          <p14:tracePt t="18571" x="3273425" y="3187700"/>
          <p14:tracePt t="18580" x="3279775" y="3187700"/>
          <p14:tracePt t="18583" x="3286125" y="3187700"/>
          <p14:tracePt t="18592" x="3292475" y="3187700"/>
          <p14:tracePt t="18604" x="3300413" y="3187700"/>
          <p14:tracePt t="18616" x="3306763" y="3187700"/>
          <p14:tracePt t="18631" x="3313113" y="3187700"/>
          <p14:tracePt t="21162" x="3325813" y="3187700"/>
          <p14:tracePt t="21168" x="3340100" y="3187700"/>
          <p14:tracePt t="21170" x="3365500" y="3187700"/>
          <p14:tracePt t="21173" x="3392488" y="3187700"/>
          <p14:tracePt t="21177" x="3432175" y="3187700"/>
          <p14:tracePt t="21180" x="3459163" y="3187700"/>
          <p14:tracePt t="21183" x="3492500" y="3187700"/>
          <p14:tracePt t="21188" x="3517900" y="3187700"/>
          <p14:tracePt t="21191" x="3538538" y="3187700"/>
          <p14:tracePt t="21196" x="3557588" y="3187700"/>
          <p14:tracePt t="21200" x="3590925" y="3187700"/>
          <p14:tracePt t="21203" x="3611563" y="3187700"/>
          <p14:tracePt t="21208" x="3624263" y="3187700"/>
          <p14:tracePt t="21212" x="3657600" y="3187700"/>
          <p14:tracePt t="21216" x="3678238" y="3187700"/>
          <p14:tracePt t="21220" x="3697288" y="3187700"/>
          <p14:tracePt t="21224" x="3717925" y="3187700"/>
          <p14:tracePt t="21228" x="3730625" y="3187700"/>
          <p14:tracePt t="21232" x="3749675" y="3194050"/>
          <p14:tracePt t="21236" x="3776663" y="3201988"/>
          <p14:tracePt t="21240" x="3789363" y="3201988"/>
          <p14:tracePt t="21245" x="3816350" y="3208338"/>
          <p14:tracePt t="21247" x="3836988" y="3208338"/>
          <p14:tracePt t="21251" x="3849688" y="3208338"/>
          <p14:tracePt t="21256" x="3876675" y="3214688"/>
          <p14:tracePt t="21262" x="3889375" y="3214688"/>
          <p14:tracePt t="21264" x="3910013" y="3214688"/>
          <p14:tracePt t="21267" x="3935413" y="3221038"/>
          <p14:tracePt t="21272" x="3962400" y="3227388"/>
          <p14:tracePt t="21276" x="3983038" y="3227388"/>
          <p14:tracePt t="21279" x="4014788" y="3241675"/>
          <p14:tracePt t="21283" x="4035425" y="3248025"/>
          <p14:tracePt t="21288" x="4062413" y="3254375"/>
          <p14:tracePt t="21291" x="4121150" y="3275013"/>
          <p14:tracePt t="21296" x="4175125" y="3281363"/>
          <p14:tracePt t="21299" x="4233863" y="3300413"/>
          <p14:tracePt t="21305" x="4313238" y="3314700"/>
          <p14:tracePt t="21309" x="4346575" y="3327400"/>
          <p14:tracePt t="21314" x="4406900" y="3348038"/>
          <p14:tracePt t="21317" x="4465638" y="3367088"/>
          <p14:tracePt t="21320" x="4505325" y="3379788"/>
          <p14:tracePt t="21323" x="4565650" y="3400425"/>
          <p14:tracePt t="21328" x="4611688" y="3419475"/>
          <p14:tracePt t="21331" x="4645025" y="3440113"/>
          <p14:tracePt t="21335" x="4672013" y="3446463"/>
          <p14:tracePt t="21339" x="4711700" y="3473450"/>
          <p14:tracePt t="21344" x="4730750" y="3486150"/>
          <p14:tracePt t="21347" x="4764088" y="3500438"/>
          <p14:tracePt t="21351" x="4784725" y="3513138"/>
          <p14:tracePt t="21356" x="4816475" y="3532188"/>
          <p14:tracePt t="21361" x="4830763" y="3546475"/>
          <p14:tracePt t="21363" x="4864100" y="3559175"/>
          <p14:tracePt t="21368" x="4883150" y="3571875"/>
          <p14:tracePt t="21372" x="4897438" y="3586163"/>
          <p14:tracePt t="21377" x="4922838" y="3592513"/>
          <p14:tracePt t="21379" x="4937125" y="3605213"/>
          <p14:tracePt t="21384" x="4949825" y="3613150"/>
          <p14:tracePt t="21397" x="4983163" y="3644900"/>
          <p14:tracePt t="21400" x="4995863" y="3659188"/>
          <p14:tracePt t="21403" x="5002213" y="3665538"/>
          <p14:tracePt t="21407" x="5016500" y="3678238"/>
          <p14:tracePt t="21413" x="5022850" y="3692525"/>
          <p14:tracePt t="21415" x="5035550" y="3705225"/>
          <p14:tracePt t="21419" x="5041900" y="3717925"/>
          <p14:tracePt t="21424" x="5049838" y="3732213"/>
          <p14:tracePt t="21429" x="5056188" y="3744913"/>
          <p14:tracePt t="21432" x="5062538" y="3757613"/>
          <p14:tracePt t="21436" x="5068888" y="3771900"/>
          <p14:tracePt t="21439" x="5068888" y="3790950"/>
          <p14:tracePt t="21445" x="5075238" y="3805238"/>
          <p14:tracePt t="21447" x="5075238" y="3817938"/>
          <p14:tracePt t="21452" x="5081588" y="3844925"/>
          <p14:tracePt t="21456" x="5081588" y="3857625"/>
          <p14:tracePt t="21461" x="5089525" y="3878263"/>
          <p14:tracePt t="21464" x="5089525" y="3890963"/>
          <p14:tracePt t="21467" x="5095875" y="3903663"/>
          <p14:tracePt t="21472" x="5095875" y="3917950"/>
          <p14:tracePt t="21477" x="5095875" y="3930650"/>
          <p14:tracePt t="21480" x="5095875" y="3943350"/>
          <p14:tracePt t="21484" x="5095875" y="3949700"/>
          <p14:tracePt t="21488" x="5102225" y="3970338"/>
          <p14:tracePt t="21492" x="5102225" y="3976688"/>
          <p14:tracePt t="21496" x="5102225" y="3983038"/>
          <p14:tracePt t="21500" x="5102225" y="3990975"/>
          <p14:tracePt t="21504" x="5102225" y="3997325"/>
          <p14:tracePt t="21508" x="5102225" y="4010025"/>
          <p14:tracePt t="21512" x="5102225" y="4016375"/>
          <p14:tracePt t="21516" x="5108575" y="4022725"/>
          <p14:tracePt t="21524" x="5114925" y="4022725"/>
          <p14:tracePt t="21529" x="5114925" y="4030663"/>
          <p14:tracePt t="21531" x="5114925" y="4037013"/>
          <p14:tracePt t="21536" x="5114925" y="4043363"/>
          <p14:tracePt t="21540" x="5114925" y="4049713"/>
          <p14:tracePt t="21548" x="5121275" y="4056063"/>
          <p14:tracePt t="21556" x="5121275" y="4062413"/>
          <p14:tracePt t="21563" x="5121275" y="4070350"/>
          <p14:tracePt t="21572" x="5129213" y="4076700"/>
          <p14:tracePt t="21588" x="5129213" y="4083050"/>
          <p14:tracePt t="21630" x="5129213" y="4089400"/>
          <p14:tracePt t="21726" x="5129213" y="4095750"/>
          <p14:tracePt t="22806" x="5135563" y="4095750"/>
          <p14:tracePt t="22812" x="5154613" y="4089400"/>
          <p14:tracePt t="22816" x="5175250" y="4083050"/>
          <p14:tracePt t="22820" x="5202238" y="4070350"/>
          <p14:tracePt t="22824" x="5221288" y="4056063"/>
          <p14:tracePt t="22829" x="5241925" y="4043363"/>
          <p14:tracePt t="22831" x="5273675" y="4030663"/>
          <p14:tracePt t="22836" x="5294313" y="4016375"/>
          <p14:tracePt t="22840" x="5346700" y="3997325"/>
          <p14:tracePt t="22844" x="5434013" y="3976688"/>
          <p14:tracePt t="22848" x="5538788" y="3957638"/>
          <p14:tracePt t="22851" x="5645150" y="3930650"/>
          <p14:tracePt t="22855" x="5757863" y="3910013"/>
          <p14:tracePt t="22862" x="5851525" y="3890963"/>
          <p14:tracePt t="22863" x="5943600" y="3878263"/>
          <p14:tracePt t="22868" x="6049963" y="3870325"/>
          <p14:tracePt t="22872" x="6156325" y="3844925"/>
          <p14:tracePt t="22877" x="6275388" y="3836988"/>
          <p14:tracePt t="22879" x="6400800" y="3824288"/>
          <p14:tracePt t="22883" x="6519863" y="3811588"/>
          <p14:tracePt t="22888" x="6626225" y="3811588"/>
          <p14:tracePt t="22892" x="6726238" y="3811588"/>
          <p14:tracePt t="22896" x="6845300" y="3811588"/>
          <p14:tracePt t="22899" x="6937375" y="3811588"/>
          <p14:tracePt t="22904" x="7043738" y="3811588"/>
          <p14:tracePt t="22908" x="7135813" y="3811588"/>
          <p14:tracePt t="22912" x="7229475" y="3811588"/>
          <p14:tracePt t="22916" x="7321550" y="3811588"/>
          <p14:tracePt t="22920" x="7400925" y="3811588"/>
          <p14:tracePt t="22924" x="7467600" y="3811588"/>
          <p14:tracePt t="22929" x="7540625" y="3817938"/>
          <p14:tracePt t="22932" x="7607300" y="3824288"/>
          <p14:tracePt t="22936" x="7672388" y="3836988"/>
          <p14:tracePt t="22940" x="7732713" y="3844925"/>
          <p14:tracePt t="22945" x="7785100" y="3863975"/>
          <p14:tracePt t="22947" x="7858125" y="3884613"/>
          <p14:tracePt t="22951" x="7904163" y="3903663"/>
          <p14:tracePt t="22956" x="7958138" y="3924300"/>
          <p14:tracePt t="22961" x="8016875" y="3949700"/>
          <p14:tracePt t="22963" x="8064500" y="3976688"/>
          <p14:tracePt t="22968" x="8110538" y="4016375"/>
          <p14:tracePt t="22972" x="8150225" y="4056063"/>
          <p14:tracePt t="22978" x="8183563" y="4083050"/>
          <p14:tracePt t="22980" x="8216900" y="4116388"/>
          <p14:tracePt t="22983" x="8256588" y="4149725"/>
          <p14:tracePt t="22989" x="8275638" y="4175125"/>
          <p14:tracePt t="22993" x="8296275" y="4222750"/>
          <p14:tracePt t="22998" x="8302625" y="4248150"/>
          <p14:tracePt t="23002" x="8315325" y="4295775"/>
          <p14:tracePt t="23003" x="8315325" y="4335463"/>
          <p14:tracePt t="23007" x="8315325" y="4387850"/>
          <p14:tracePt t="23013" x="8302625" y="4433888"/>
          <p14:tracePt t="23015" x="8281988" y="4500563"/>
          <p14:tracePt t="23019" x="8242300" y="4560888"/>
          <p14:tracePt t="23024" x="8189913" y="4625975"/>
          <p14:tracePt t="23029" x="8129588" y="4699000"/>
          <p14:tracePt t="23031" x="8064500" y="4759325"/>
          <p14:tracePt t="23035" x="7991475" y="4811713"/>
          <p14:tracePt t="23040" x="7918450" y="4878388"/>
          <p14:tracePt t="23045" x="7845425" y="4924425"/>
          <p14:tracePt t="23047" x="7772400" y="4970463"/>
          <p14:tracePt t="23052" x="7699375" y="5010150"/>
          <p14:tracePt t="23056" x="7632700" y="5037138"/>
          <p14:tracePt t="23060" x="7546975" y="5070475"/>
          <p14:tracePt t="23063" x="7473950" y="5091113"/>
          <p14:tracePt t="23068" x="7394575" y="5110163"/>
          <p14:tracePt t="23072" x="7315200" y="5122863"/>
          <p14:tracePt t="23075" x="7242175" y="5130800"/>
          <p14:tracePt t="23096" x="6818313" y="5130800"/>
          <p14:tracePt t="23099" x="6718300" y="5110163"/>
          <p14:tracePt t="23103" x="6626225" y="5064125"/>
          <p14:tracePt t="23109" x="6526213" y="5010150"/>
          <p14:tracePt t="23116" x="6327775" y="4878388"/>
          <p14:tracePt t="23119" x="6227763" y="4811713"/>
          <p14:tracePt t="23124" x="6129338" y="4725988"/>
          <p14:tracePt t="23129" x="5995988" y="4625975"/>
          <p14:tracePt t="23131" x="5876925" y="4521200"/>
          <p14:tracePt t="23135" x="5724525" y="4381500"/>
          <p14:tracePt t="23140" x="5578475" y="4248150"/>
          <p14:tracePt t="23145" x="5426075" y="4110038"/>
          <p14:tracePt t="23147" x="5300663" y="3983038"/>
          <p14:tracePt t="23151" x="5181600" y="3836988"/>
          <p14:tracePt t="23156" x="5102225" y="3724275"/>
          <p14:tracePt t="23161" x="5049838" y="3613150"/>
          <p14:tracePt t="23163" x="5002213" y="3506788"/>
          <p14:tracePt t="23168" x="4976813" y="3406775"/>
          <p14:tracePt t="23172" x="4962525" y="3327400"/>
          <p14:tracePt t="23177" x="4962525" y="3248025"/>
          <p14:tracePt t="23180" x="4962525" y="3168650"/>
          <p14:tracePt t="23183" x="4976813" y="3108325"/>
          <p14:tracePt t="23187" x="4995863" y="3055938"/>
          <p14:tracePt t="23191" x="5035550" y="2995613"/>
          <p14:tracePt t="23195" x="5081588" y="2955925"/>
          <p14:tracePt t="23200" x="5129213" y="2916238"/>
          <p14:tracePt t="23204" x="5187950" y="2889250"/>
          <p14:tracePt t="23208" x="5260975" y="2870200"/>
          <p14:tracePt t="23212" x="5327650" y="2849563"/>
          <p14:tracePt t="23216" x="5407025" y="2836863"/>
          <p14:tracePt t="23220" x="5499100" y="2836863"/>
          <p14:tracePt t="23224" x="5618163" y="2836863"/>
          <p14:tracePt t="23229" x="5751513" y="2843213"/>
          <p14:tracePt t="23231" x="5897563" y="2857500"/>
          <p14:tracePt t="23235" x="6069013" y="2876550"/>
          <p14:tracePt t="23240" x="6248400" y="2916238"/>
          <p14:tracePt t="23244" x="6461125" y="2962275"/>
          <p14:tracePt t="23247" x="6699250" y="3001963"/>
          <p14:tracePt t="23252" x="6910388" y="3062288"/>
          <p14:tracePt t="23256" x="7150100" y="3122613"/>
          <p14:tracePt t="23261" x="7348538" y="3194050"/>
          <p14:tracePt t="23263" x="7513638" y="3241675"/>
          <p14:tracePt t="23268" x="7659688" y="3300413"/>
          <p14:tracePt t="23272" x="7805738" y="3367088"/>
          <p14:tracePt t="23278" x="7918450" y="3419475"/>
          <p14:tracePt t="23281" x="8016875" y="3486150"/>
          <p14:tracePt t="23283" x="8104188" y="3552825"/>
          <p14:tracePt t="23287" x="8162925" y="3613150"/>
          <p14:tracePt t="23292" x="8202613" y="3671888"/>
          <p14:tracePt t="23296" x="8229600" y="3717925"/>
          <p14:tracePt t="23299" x="8250238" y="3778250"/>
          <p14:tracePt t="23303" x="8262938" y="3817938"/>
          <p14:tracePt t="23308" x="8262938" y="3857625"/>
          <p14:tracePt t="23312" x="8256588" y="3890963"/>
          <p14:tracePt t="23316" x="8250238" y="3924300"/>
          <p14:tracePt t="23320" x="8229600" y="3943350"/>
          <p14:tracePt t="23323" x="8189913" y="3970338"/>
          <p14:tracePt t="23329" x="8156575" y="3997325"/>
          <p14:tracePt t="23331" x="8116888" y="4016375"/>
          <p14:tracePt t="23335" x="8056563" y="4037013"/>
          <p14:tracePt t="23340" x="7985125" y="4056063"/>
          <p14:tracePt t="23345" x="7918450" y="4062413"/>
          <p14:tracePt t="23348" x="7824788" y="4062413"/>
          <p14:tracePt t="23352" x="7720013" y="4076700"/>
          <p14:tracePt t="23355" x="7613650" y="4076700"/>
          <p14:tracePt t="23361" x="7480300" y="4076700"/>
          <p14:tracePt t="23363" x="7361238" y="4076700"/>
          <p14:tracePt t="23368" x="7229475" y="4076700"/>
          <p14:tracePt t="23372" x="7102475" y="4076700"/>
          <p14:tracePt t="23377" x="6983413" y="4076700"/>
          <p14:tracePt t="23379" x="6851650" y="4076700"/>
          <p14:tracePt t="23384" x="6732588" y="4076700"/>
          <p14:tracePt t="23387" x="6626225" y="4076700"/>
          <p14:tracePt t="23392" x="6519863" y="4070350"/>
          <p14:tracePt t="23395" x="6427788" y="4056063"/>
          <p14:tracePt t="23400" x="6354763" y="4049713"/>
          <p14:tracePt t="23403" x="6288088" y="4016375"/>
          <p14:tracePt t="23407" x="6242050" y="4003675"/>
          <p14:tracePt t="23412" x="6208713" y="3983038"/>
          <p14:tracePt t="23416" x="6188075" y="3970338"/>
          <p14:tracePt t="23419" x="6169025" y="3957638"/>
          <p14:tracePt t="23423" x="6169025" y="3949700"/>
          <p14:tracePt t="23428" x="6169025" y="3943350"/>
          <p14:tracePt t="23431" x="6169025" y="3937000"/>
          <p14:tracePt t="23435" x="6169025" y="3924300"/>
          <p14:tracePt t="23439" x="6175375" y="3910013"/>
          <p14:tracePt t="23445" x="6188075" y="3897313"/>
          <p14:tracePt t="23447" x="6215063" y="3890963"/>
          <p14:tracePt t="23451" x="6248400" y="3890963"/>
          <p14:tracePt t="23456" x="6288088" y="3884613"/>
          <p14:tracePt t="23461" x="6340475" y="3884613"/>
          <p14:tracePt t="23463" x="6394450" y="3884613"/>
          <p14:tracePt t="23468" x="6453188" y="3884613"/>
          <p14:tracePt t="23471" x="6507163" y="3884613"/>
          <p14:tracePt t="23478" x="6573838" y="3884613"/>
          <p14:tracePt t="23480" x="6613525" y="3884613"/>
          <p14:tracePt t="23484" x="6665913" y="3884613"/>
          <p14:tracePt t="23488" x="6711950" y="3884613"/>
          <p14:tracePt t="23493" x="6751638" y="3903663"/>
          <p14:tracePt t="23496" x="6797675" y="3917950"/>
          <p14:tracePt t="23499" x="6845300" y="3937000"/>
          <p14:tracePt t="23503" x="6878638" y="3957638"/>
          <p14:tracePt t="23508" x="6910388" y="3970338"/>
          <p14:tracePt t="23513" x="6931025" y="3983038"/>
          <p14:tracePt t="23515" x="6958013" y="4003675"/>
          <p14:tracePt t="23520" x="6958013" y="4010025"/>
          <p14:tracePt t="23524" x="6970713" y="4010025"/>
          <p14:tracePt t="23529" x="6977063" y="4010025"/>
          <p14:tracePt t="23531" x="6983413" y="4016375"/>
          <p14:tracePt t="23535" x="6989763" y="4016375"/>
          <p14:tracePt t="23540" x="6997700" y="4022725"/>
          <p14:tracePt t="23546" x="7004050" y="4030663"/>
          <p14:tracePt t="23552" x="7004050" y="4037013"/>
          <p14:tracePt t="23567" x="7004050" y="4043363"/>
          <p14:tracePt t="23584" x="7004050" y="4049713"/>
          <p14:tracePt t="23604" x="7004050" y="4056063"/>
          <p14:tracePt t="23607" x="6997700" y="4056063"/>
          <p14:tracePt t="23612" x="6989763" y="4062413"/>
          <p14:tracePt t="23616" x="6983413" y="4062413"/>
          <p14:tracePt t="23620" x="6977063" y="4062413"/>
          <p14:tracePt t="23624" x="6970713" y="4062413"/>
          <p14:tracePt t="23628" x="6964363" y="4062413"/>
          <p14:tracePt t="23632" x="6958013" y="4062413"/>
          <p14:tracePt t="23636" x="6943725" y="4062413"/>
          <p14:tracePt t="23640" x="6931025" y="4062413"/>
          <p14:tracePt t="23645" x="6918325" y="4062413"/>
          <p14:tracePt t="23648" x="6904038" y="4056063"/>
          <p14:tracePt t="23652" x="6891338" y="4049713"/>
          <p14:tracePt t="23656" x="6878638" y="4043363"/>
          <p14:tracePt t="23661" x="6858000" y="4037013"/>
          <p14:tracePt t="23663" x="6837363" y="4030663"/>
          <p14:tracePt t="23668" x="6818313" y="4022725"/>
          <p14:tracePt t="23672" x="6797675" y="4003675"/>
          <p14:tracePt t="23677" x="6778625" y="3997325"/>
          <p14:tracePt t="23679" x="6751638" y="3983038"/>
          <p14:tracePt t="23683" x="6732588" y="3970338"/>
          <p14:tracePt t="23688" x="6705600" y="3963988"/>
          <p14:tracePt t="23692" x="6684963" y="3949700"/>
          <p14:tracePt t="23696" x="6653213" y="3924300"/>
          <p14:tracePt t="23713" x="6540500" y="3824288"/>
          <p14:tracePt t="23716" x="6513513" y="3778250"/>
          <p14:tracePt t="23720" x="6480175" y="3732213"/>
          <p14:tracePt t="23724" x="6453188" y="3671888"/>
          <p14:tracePt t="23729" x="6427788" y="3613150"/>
          <p14:tracePt t="23731" x="6394450" y="3565525"/>
          <p14:tracePt t="23736" x="6373813" y="3500438"/>
          <p14:tracePt t="23740" x="6348413" y="3440113"/>
          <p14:tracePt t="23745" x="6327775" y="3354388"/>
          <p14:tracePt t="23748" x="6308725" y="3287713"/>
          <p14:tracePt t="23751" x="6288088" y="3201988"/>
          <p14:tracePt t="23756" x="6269038" y="3122613"/>
          <p14:tracePt t="23760" x="6235700" y="3035300"/>
          <p14:tracePt t="23763" x="6215063" y="2928938"/>
          <p14:tracePt t="23768" x="6181725" y="2830513"/>
          <p14:tracePt t="23772" x="6148388" y="2724150"/>
          <p14:tracePt t="23777" x="6122988" y="2605088"/>
          <p14:tracePt t="23779" x="6102350" y="2498725"/>
          <p14:tracePt t="23784" x="6096000" y="2379663"/>
          <p14:tracePt t="23788" x="6069013" y="2254250"/>
          <p14:tracePt t="23793" x="6062663" y="2120900"/>
          <p14:tracePt t="23796" x="6035675" y="2001838"/>
          <p14:tracePt t="23800" x="6016625" y="1868488"/>
          <p14:tracePt t="23804" x="6003925" y="1749425"/>
          <p14:tracePt t="23808" x="5983288" y="1643063"/>
          <p14:tracePt t="23813" x="5964238" y="1524000"/>
          <p14:tracePt t="23815" x="5949950" y="1419225"/>
          <p14:tracePt t="23819" x="5943600" y="1306513"/>
          <p14:tracePt t="23823" x="5943600" y="1200150"/>
          <p14:tracePt t="23829" x="5943600" y="1112838"/>
          <p14:tracePt t="23831" x="5943600" y="1020763"/>
          <p14:tracePt t="23835" x="5943600" y="928688"/>
          <p14:tracePt t="23840" x="5943600" y="835025"/>
          <p14:tracePt t="23844" x="5930900" y="722313"/>
          <p14:tracePt t="23847" x="5930900" y="630238"/>
          <p14:tracePt t="23852" x="5916613" y="536575"/>
          <p14:tracePt t="23856" x="5910263" y="457200"/>
          <p14:tracePt t="23861" x="5897563" y="404813"/>
          <p14:tracePt t="23863" x="5891213" y="344488"/>
          <p14:tracePt t="23867" x="5883275" y="292100"/>
          <p14:tracePt t="23871" x="5870575" y="258763"/>
          <p14:tracePt t="23877" x="5857875" y="212725"/>
          <p14:tracePt t="23879" x="5851525" y="185738"/>
          <p14:tracePt t="23884" x="5837238" y="152400"/>
          <p14:tracePt t="23887" x="5830888" y="133350"/>
          <p14:tracePt t="23891" x="5824538" y="100013"/>
          <p14:tracePt t="23896" x="5818188" y="79375"/>
          <p14:tracePt t="23900" x="5811838" y="46038"/>
          <p14:tracePt t="23904" x="5797550" y="33338"/>
          <p14:tracePt t="23908" x="5791200" y="127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720000" y="228273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>
                <a:solidFill>
                  <a:schemeClr val="dk1"/>
                </a:solidFill>
              </a:rPr>
              <a:t>MobileNet</a:t>
            </a:r>
            <a:r>
              <a:rPr lang="zh-TW" altLang="en-US" dirty="0">
                <a:solidFill>
                  <a:schemeClr val="dk1"/>
                </a:solidFill>
              </a:rPr>
              <a:t>預訓練模型的轉移學習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847;p65">
            <a:extLst>
              <a:ext uri="{FF2B5EF4-FFF2-40B4-BE49-F238E27FC236}">
                <a16:creationId xmlns:a16="http://schemas.microsoft.com/office/drawing/2014/main" id="{2390A298-E549-B541-0BDF-739788FF2FDA}"/>
              </a:ext>
            </a:extLst>
          </p:cNvPr>
          <p:cNvSpPr txBox="1">
            <a:spLocks/>
          </p:cNvSpPr>
          <p:nvPr/>
        </p:nvSpPr>
        <p:spPr>
          <a:xfrm>
            <a:off x="1205347" y="1272887"/>
            <a:ext cx="3449781" cy="687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使用</a:t>
            </a:r>
            <a:r>
              <a:rPr lang="en-US" altLang="zh-TW" sz="900" b="1" dirty="0" err="1">
                <a:solidFill>
                  <a:schemeClr val="accent6">
                    <a:lumMod val="65000"/>
                  </a:schemeClr>
                </a:solidFill>
              </a:rPr>
              <a:t>test_input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特徵資料來評估模型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 algn="l"/>
            <a:r>
              <a:rPr lang="en-US" altLang="zh-TW" sz="1100" dirty="0"/>
              <a:t>loss, accuracy = </a:t>
            </a:r>
            <a:r>
              <a:rPr lang="en-US" altLang="zh-TW" sz="1100" dirty="0" err="1"/>
              <a:t>model.evaluate</a:t>
            </a:r>
            <a:r>
              <a:rPr lang="en-US" altLang="zh-TW" sz="1100" dirty="0"/>
              <a:t>(</a:t>
            </a:r>
            <a:r>
              <a:rPr lang="en-US" altLang="zh-TW" sz="1100" dirty="0" err="1"/>
              <a:t>test_input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Y_test</a:t>
            </a:r>
            <a:r>
              <a:rPr lang="en-US" altLang="zh-TW" sz="1100" dirty="0"/>
              <a:t>)</a:t>
            </a:r>
          </a:p>
          <a:p>
            <a:pPr marL="0" indent="0" algn="l"/>
            <a:r>
              <a:rPr lang="en-US" altLang="zh-TW" sz="1100" dirty="0"/>
              <a:t>print(“</a:t>
            </a:r>
            <a:r>
              <a:rPr lang="zh-TW" altLang="en-US" sz="1100" dirty="0"/>
              <a:t>測試資料集的準確度 </a:t>
            </a:r>
            <a:r>
              <a:rPr lang="en-US" altLang="zh-TW" sz="1100" dirty="0"/>
              <a:t>= {:.2f}”.format(accuracy))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EF4D615-1FB3-ABEC-53FB-98496D726310}"/>
              </a:ext>
            </a:extLst>
          </p:cNvPr>
          <p:cNvSpPr/>
          <p:nvPr/>
        </p:nvSpPr>
        <p:spPr>
          <a:xfrm>
            <a:off x="1773015" y="2356138"/>
            <a:ext cx="2466476" cy="180628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Google Shape;847;p65">
            <a:extLst>
              <a:ext uri="{FF2B5EF4-FFF2-40B4-BE49-F238E27FC236}">
                <a16:creationId xmlns:a16="http://schemas.microsoft.com/office/drawing/2014/main" id="{A61C5700-F9F3-BA1E-BBFE-FC47D6AD5D07}"/>
              </a:ext>
            </a:extLst>
          </p:cNvPr>
          <p:cNvSpPr txBox="1">
            <a:spLocks/>
          </p:cNvSpPr>
          <p:nvPr/>
        </p:nvSpPr>
        <p:spPr>
          <a:xfrm>
            <a:off x="5183271" y="1414571"/>
            <a:ext cx="3240729" cy="4041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altLang="zh-TW" sz="800" dirty="0"/>
              <a:t>2000/2000</a:t>
            </a:r>
            <a:r>
              <a:rPr lang="zh-TW" altLang="en-US" sz="800" dirty="0"/>
              <a:t> </a:t>
            </a:r>
            <a:r>
              <a:rPr lang="en-US" altLang="zh-TW" sz="800" dirty="0"/>
              <a:t>[==============================] – 6s 3ms/step</a:t>
            </a:r>
          </a:p>
          <a:p>
            <a:pPr marL="0" indent="0" algn="l"/>
            <a:r>
              <a:rPr lang="zh-TW" altLang="en-US" sz="800" dirty="0"/>
              <a:t>測試資料集的值準確度 </a:t>
            </a:r>
            <a:r>
              <a:rPr lang="en-US" altLang="zh-TW" sz="800" dirty="0"/>
              <a:t>=</a:t>
            </a:r>
            <a:r>
              <a:rPr lang="zh-TW" altLang="en-US" sz="800" dirty="0"/>
              <a:t> </a:t>
            </a:r>
            <a:r>
              <a:rPr lang="en-US" altLang="zh-TW" sz="800" dirty="0"/>
              <a:t>0.67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2B5EFE8-E166-E077-E542-7BCA1F7AFE76}"/>
              </a:ext>
            </a:extLst>
          </p:cNvPr>
          <p:cNvSpPr/>
          <p:nvPr/>
        </p:nvSpPr>
        <p:spPr>
          <a:xfrm>
            <a:off x="4904509" y="2356138"/>
            <a:ext cx="2466476" cy="180628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Google Shape;847;p65">
            <a:extLst>
              <a:ext uri="{FF2B5EF4-FFF2-40B4-BE49-F238E27FC236}">
                <a16:creationId xmlns:a16="http://schemas.microsoft.com/office/drawing/2014/main" id="{688B9C13-625A-801A-2E20-850F963422FD}"/>
              </a:ext>
            </a:extLst>
          </p:cNvPr>
          <p:cNvSpPr txBox="1">
            <a:spLocks/>
          </p:cNvSpPr>
          <p:nvPr/>
        </p:nvSpPr>
        <p:spPr>
          <a:xfrm>
            <a:off x="2303135" y="4279323"/>
            <a:ext cx="1406236" cy="27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zh-TW" altLang="en-US" sz="800" b="1" dirty="0">
                <a:solidFill>
                  <a:schemeClr val="accent6">
                    <a:lumMod val="65000"/>
                  </a:schemeClr>
                </a:solidFill>
              </a:rPr>
              <a:t>訓練和驗證損失的趨勢圖表</a:t>
            </a:r>
            <a:endParaRPr lang="en-US" altLang="zh-TW" sz="800" b="1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7" name="Google Shape;847;p65">
            <a:extLst>
              <a:ext uri="{FF2B5EF4-FFF2-40B4-BE49-F238E27FC236}">
                <a16:creationId xmlns:a16="http://schemas.microsoft.com/office/drawing/2014/main" id="{4951F80E-2505-5B6B-DD88-CA57C952F9C8}"/>
              </a:ext>
            </a:extLst>
          </p:cNvPr>
          <p:cNvSpPr txBox="1">
            <a:spLocks/>
          </p:cNvSpPr>
          <p:nvPr/>
        </p:nvSpPr>
        <p:spPr>
          <a:xfrm>
            <a:off x="5384499" y="4279323"/>
            <a:ext cx="1506496" cy="27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zh-TW" altLang="en-US" sz="800" b="1" dirty="0">
                <a:solidFill>
                  <a:schemeClr val="accent6">
                    <a:lumMod val="65000"/>
                  </a:schemeClr>
                </a:solidFill>
              </a:rPr>
              <a:t>訓練和驗證準確度的趨勢圖表</a:t>
            </a:r>
            <a:endParaRPr lang="en-US" altLang="zh-TW" sz="800" b="1" dirty="0">
              <a:solidFill>
                <a:schemeClr val="accent6">
                  <a:lumMod val="6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A3061C-B43E-E26B-3460-0102C7933D4E}"/>
              </a:ext>
            </a:extLst>
          </p:cNvPr>
          <p:cNvSpPr txBox="1"/>
          <p:nvPr/>
        </p:nvSpPr>
        <p:spPr>
          <a:xfrm>
            <a:off x="8752114" y="4835723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</a:t>
            </a:r>
            <a:endParaRPr lang="zh-TW" altLang="en-US" dirty="0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7C8F40BA-D0FB-A95C-6744-0E37D066D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6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53"/>
    </mc:Choice>
    <mc:Fallback>
      <p:transition spd="slow" advTm="14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8" x="3240088" y="1377950"/>
          <p14:tracePt t="355" x="3233738" y="1377950"/>
          <p14:tracePt t="379" x="3227388" y="1377950"/>
          <p14:tracePt t="392" x="3227388" y="1385888"/>
          <p14:tracePt t="2973" x="3233738" y="1385888"/>
          <p14:tracePt t="2977" x="3233738" y="1377950"/>
          <p14:tracePt t="2989" x="3240088" y="1377950"/>
          <p14:tracePt t="3029" x="3246438" y="1371600"/>
          <p14:tracePt t="3033" x="3252788" y="1371600"/>
          <p14:tracePt t="3037" x="3260725" y="1371600"/>
          <p14:tracePt t="3041" x="3260725" y="1365250"/>
          <p14:tracePt t="3049" x="3260725" y="1358900"/>
          <p14:tracePt t="3053" x="3267075" y="1358900"/>
          <p14:tracePt t="3057" x="3273425" y="1358900"/>
          <p14:tracePt t="3061" x="3279775" y="1358900"/>
          <p14:tracePt t="3065" x="3286125" y="1358900"/>
          <p14:tracePt t="3069" x="3292475" y="1358900"/>
          <p14:tracePt t="3074" x="3300413" y="1352550"/>
          <p14:tracePt t="3081" x="3306763" y="1346200"/>
          <p14:tracePt t="3090" x="3313113" y="1346200"/>
          <p14:tracePt t="3096" x="3319463" y="1346200"/>
          <p14:tracePt t="3108" x="3325813" y="1346200"/>
          <p14:tracePt t="3110" x="3332163" y="1346200"/>
          <p14:tracePt t="3117" x="3346450" y="1346200"/>
          <p14:tracePt t="3121" x="3352800" y="1338263"/>
          <p14:tracePt t="3125" x="3359150" y="1338263"/>
          <p14:tracePt t="3128" x="3365500" y="1331913"/>
          <p14:tracePt t="3133" x="3373438" y="1331913"/>
          <p14:tracePt t="3136" x="3379788" y="1331913"/>
          <p14:tracePt t="3145" x="3386138" y="1331913"/>
          <p14:tracePt t="3149" x="3392488" y="1331913"/>
          <p14:tracePt t="3152" x="3398838" y="1331913"/>
          <p14:tracePt t="3157" x="3405188" y="1331913"/>
          <p14:tracePt t="3160" x="3413125" y="1331913"/>
          <p14:tracePt t="3165" x="3419475" y="1331913"/>
          <p14:tracePt t="3177" x="3425825" y="1325563"/>
          <p14:tracePt t="3184" x="3432175" y="1325563"/>
          <p14:tracePt t="3193" x="3438525" y="1325563"/>
          <p14:tracePt t="3220" x="3444875" y="1325563"/>
          <p14:tracePt t="3241" x="3452813" y="1325563"/>
          <p14:tracePt t="3248" x="3459163" y="1325563"/>
          <p14:tracePt t="3280" x="3465513" y="1325563"/>
          <p14:tracePt t="3289" x="3471863" y="1325563"/>
          <p14:tracePt t="3333" x="3478213" y="1325563"/>
          <p14:tracePt t="3365" x="3484563" y="1319213"/>
          <p14:tracePt t="3369" x="3492500" y="1319213"/>
          <p14:tracePt t="3381" x="3492500" y="1312863"/>
          <p14:tracePt t="3393" x="3498850" y="1312863"/>
          <p14:tracePt t="3406" x="3505200" y="1312863"/>
          <p14:tracePt t="3417" x="3511550" y="1312863"/>
          <p14:tracePt t="3426" x="3517900" y="1312863"/>
          <p14:tracePt t="3434" x="3525838" y="1312863"/>
          <p14:tracePt t="3449" x="3532188" y="1312863"/>
          <p14:tracePt t="3461" x="3538538" y="1312863"/>
          <p14:tracePt t="3469" x="3544888" y="1312863"/>
          <p14:tracePt t="3474" x="3551238" y="1312863"/>
          <p14:tracePt t="3476" x="3557588" y="1312863"/>
          <p14:tracePt t="3481" x="3565525" y="1312863"/>
          <p14:tracePt t="3490" x="3571875" y="1312863"/>
          <p14:tracePt t="3497" x="3578225" y="1312863"/>
          <p14:tracePt t="3501" x="3584575" y="1312863"/>
          <p14:tracePt t="3509" x="3590925" y="1312863"/>
          <p14:tracePt t="3513" x="3597275" y="1312863"/>
          <p14:tracePt t="3517" x="3605213" y="1312863"/>
          <p14:tracePt t="3521" x="3611563" y="1312863"/>
          <p14:tracePt t="3529" x="3617913" y="1312863"/>
          <p14:tracePt t="3533" x="3624263" y="1312863"/>
          <p14:tracePt t="3537" x="3630613" y="1312863"/>
          <p14:tracePt t="3541" x="3636963" y="1312863"/>
          <p14:tracePt t="3544" x="3644900" y="1312863"/>
          <p14:tracePt t="3548" x="3651250" y="1312863"/>
          <p14:tracePt t="3557" x="3657600" y="1312863"/>
          <p14:tracePt t="3561" x="3663950" y="1312863"/>
          <p14:tracePt t="3564" x="3670300" y="1312863"/>
          <p14:tracePt t="3569" x="3678238" y="1312863"/>
          <p14:tracePt t="3574" x="3684588" y="1312863"/>
          <p14:tracePt t="3577" x="3690938" y="1312863"/>
          <p14:tracePt t="3581" x="3697288" y="1312863"/>
          <p14:tracePt t="3585" x="3709988" y="1312863"/>
          <p14:tracePt t="3591" x="3717925" y="1312863"/>
          <p14:tracePt t="3592" x="3730625" y="1312863"/>
          <p14:tracePt t="3597" x="3743325" y="1312863"/>
          <p14:tracePt t="3600" x="3749675" y="1312863"/>
          <p14:tracePt t="3607" x="3757613" y="1312863"/>
          <p14:tracePt t="3609" x="3770313" y="1312863"/>
          <p14:tracePt t="3613" x="3783013" y="1312863"/>
          <p14:tracePt t="3617" x="3797300" y="1312863"/>
          <p14:tracePt t="3620" x="3816350" y="1312863"/>
          <p14:tracePt t="3625" x="3830638" y="1312863"/>
          <p14:tracePt t="3629" x="3856038" y="1312863"/>
          <p14:tracePt t="3633" x="3870325" y="1312863"/>
          <p14:tracePt t="3636" x="3876675" y="1312863"/>
          <p14:tracePt t="3640" x="3902075" y="1312863"/>
          <p14:tracePt t="3645" x="3916363" y="1312863"/>
          <p14:tracePt t="3649" x="3935413" y="1312863"/>
          <p14:tracePt t="3653" x="3962400" y="1312863"/>
          <p14:tracePt t="3657" x="3983038" y="1312863"/>
          <p14:tracePt t="3660" x="4008438" y="1312863"/>
          <p14:tracePt t="3664" x="4029075" y="1312863"/>
          <p14:tracePt t="3668" x="4048125" y="1312863"/>
          <p14:tracePt t="3674" x="4081463" y="1312863"/>
          <p14:tracePt t="3677" x="4102100" y="1325563"/>
          <p14:tracePt t="3680" x="4127500" y="1325563"/>
          <p14:tracePt t="3685" x="4160838" y="1331913"/>
          <p14:tracePt t="3690" x="4200525" y="1331913"/>
          <p14:tracePt t="3693" x="4240213" y="1331913"/>
          <p14:tracePt t="3697" x="4287838" y="1331913"/>
          <p14:tracePt t="3700" x="4340225" y="1331913"/>
          <p14:tracePt t="3706" x="4392613" y="1331913"/>
          <p14:tracePt t="3708" x="4459288" y="1331913"/>
          <p14:tracePt t="3713" x="4525963" y="1331913"/>
          <p14:tracePt t="3717" x="4592638" y="1331913"/>
          <p14:tracePt t="3721" x="4672013" y="1331913"/>
          <p14:tracePt t="3724" x="4751388" y="1338263"/>
          <p14:tracePt t="3729" x="4837113" y="1352550"/>
          <p14:tracePt t="3733" x="4929188" y="1358900"/>
          <p14:tracePt t="3736" x="5008563" y="1371600"/>
          <p14:tracePt t="3742" x="5102225" y="1377950"/>
          <p14:tracePt t="3744" x="5187950" y="1404938"/>
          <p14:tracePt t="3748" x="5267325" y="1411288"/>
          <p14:tracePt t="3752" x="5346700" y="1425575"/>
          <p14:tracePt t="3758" x="5446713" y="1444625"/>
          <p14:tracePt t="3760" x="5526088" y="1450975"/>
          <p14:tracePt t="3764" x="5605463" y="1471613"/>
          <p14:tracePt t="3768" x="5684838" y="1484313"/>
          <p14:tracePt t="3774" x="5770563" y="1504950"/>
          <p14:tracePt t="3776" x="5837238" y="1517650"/>
          <p14:tracePt t="3780" x="5910263" y="1538288"/>
          <p14:tracePt t="3784" x="5976938" y="1544638"/>
          <p14:tracePt t="3788" x="6035675" y="1563688"/>
          <p14:tracePt t="3792" x="6089650" y="1571625"/>
          <p14:tracePt t="3796" x="6148388" y="1590675"/>
          <p14:tracePt t="3800" x="6188075" y="1603375"/>
          <p14:tracePt t="3805" x="6235700" y="1617663"/>
          <p14:tracePt t="3808" x="6281738" y="1630363"/>
          <p14:tracePt t="3812" x="6315075" y="1643063"/>
          <p14:tracePt t="3816" x="6354763" y="1651000"/>
          <p14:tracePt t="3820" x="6388100" y="1657350"/>
          <p14:tracePt t="3824" x="6427788" y="1670050"/>
          <p14:tracePt t="3828" x="6461125" y="1676400"/>
          <p14:tracePt t="3832" x="6486525" y="1684338"/>
          <p14:tracePt t="3836" x="6513513" y="1690688"/>
          <p14:tracePt t="3841" x="6546850" y="1709738"/>
          <p14:tracePt t="3844" x="6573838" y="1716088"/>
          <p14:tracePt t="3848" x="6605588" y="1724025"/>
          <p14:tracePt t="3854" x="6626225" y="1730375"/>
          <p14:tracePt t="3858" x="6659563" y="1736725"/>
          <p14:tracePt t="3861" x="6678613" y="1736725"/>
          <p14:tracePt t="3865" x="6699250" y="1749425"/>
          <p14:tracePt t="3869" x="6718300" y="1749425"/>
          <p14:tracePt t="3874" x="6745288" y="1755775"/>
          <p14:tracePt t="3876" x="6772275" y="1770063"/>
          <p14:tracePt t="3880" x="6797675" y="1776413"/>
          <p14:tracePt t="3886" x="6811963" y="1776413"/>
          <p14:tracePt t="3892" x="6824663" y="1782763"/>
          <p14:tracePt t="3897" x="6851650" y="1795463"/>
          <p14:tracePt t="3900" x="6864350" y="1803400"/>
          <p14:tracePt t="3906" x="6884988" y="1803400"/>
          <p14:tracePt t="3908" x="6897688" y="1809750"/>
          <p14:tracePt t="3913" x="6918325" y="1809750"/>
          <p14:tracePt t="3917" x="6937375" y="1816100"/>
          <p14:tracePt t="3922" x="6964363" y="1822450"/>
          <p14:tracePt t="3925" x="6977063" y="1822450"/>
          <p14:tracePt t="3929" x="6989763" y="1828800"/>
          <p14:tracePt t="3933" x="7004050" y="1828800"/>
          <p14:tracePt t="3936" x="7016750" y="1836738"/>
          <p14:tracePt t="3941" x="7031038" y="1843088"/>
          <p14:tracePt t="3945" x="7043738" y="1849438"/>
          <p14:tracePt t="3949" x="7056438" y="1849438"/>
          <p14:tracePt t="3953" x="7070725" y="1855788"/>
          <p14:tracePt t="3957" x="7083425" y="1855788"/>
          <p14:tracePt t="3961" x="7089775" y="1862138"/>
          <p14:tracePt t="3965" x="7096125" y="1862138"/>
          <p14:tracePt t="3969" x="7102475" y="1868488"/>
          <p14:tracePt t="3973" x="7110413" y="1868488"/>
          <p14:tracePt t="3976" x="7116763" y="1868488"/>
          <p14:tracePt t="3981" x="7123113" y="1868488"/>
          <p14:tracePt t="3985" x="7129463" y="1876425"/>
          <p14:tracePt t="3990" x="7135813" y="1876425"/>
          <p14:tracePt t="3997" x="7142163" y="1882775"/>
          <p14:tracePt t="4001" x="7150100" y="1882775"/>
          <p14:tracePt t="4007" x="7156450" y="1882775"/>
          <p14:tracePt t="4009" x="7162800" y="1882775"/>
          <p14:tracePt t="4012" x="7169150" y="1882775"/>
          <p14:tracePt t="4021" x="7183438" y="1882775"/>
          <p14:tracePt t="4025" x="7189788" y="1882775"/>
          <p14:tracePt t="4029" x="7196138" y="1889125"/>
          <p14:tracePt t="4032" x="7208838" y="1889125"/>
          <p14:tracePt t="4036" x="7215188" y="1889125"/>
          <p14:tracePt t="4040" x="7223125" y="1895475"/>
          <p14:tracePt t="4049" x="7223125" y="1901825"/>
          <p14:tracePt t="4053" x="7229475" y="1901825"/>
          <p14:tracePt t="4057" x="7235825" y="1901825"/>
          <p14:tracePt t="4065" x="7242175" y="1908175"/>
          <p14:tracePt t="4142" x="7248525" y="1908175"/>
          <p14:tracePt t="4198" x="7242175" y="1916113"/>
          <p14:tracePt t="4203" x="7235825" y="1916113"/>
          <p14:tracePt t="4205" x="7229475" y="1922463"/>
          <p14:tracePt t="4213" x="7223125" y="1922463"/>
          <p14:tracePt t="4218" x="7215188" y="1922463"/>
          <p14:tracePt t="4221" x="7202488" y="1922463"/>
          <p14:tracePt t="4224" x="7189788" y="1928813"/>
          <p14:tracePt t="4229" x="7183438" y="1928813"/>
          <p14:tracePt t="4233" x="7169150" y="1928813"/>
          <p14:tracePt t="4238" x="7156450" y="1935163"/>
          <p14:tracePt t="4241" x="7142163" y="1935163"/>
          <p14:tracePt t="4244" x="7129463" y="1941513"/>
          <p14:tracePt t="4250" x="7116763" y="1955800"/>
          <p14:tracePt t="4255" x="7096125" y="1955800"/>
          <p14:tracePt t="4259" x="7083425" y="1962150"/>
          <p14:tracePt t="4263" x="7070725" y="1968500"/>
          <p14:tracePt t="4264" x="7050088" y="1974850"/>
          <p14:tracePt t="4268" x="7037388" y="1981200"/>
          <p14:tracePt t="4274" x="7010400" y="1989138"/>
          <p14:tracePt t="4277" x="6983413" y="1995488"/>
          <p14:tracePt t="4281" x="6958013" y="2001838"/>
          <p14:tracePt t="4285" x="6937375" y="2001838"/>
          <p14:tracePt t="4290" x="6910388" y="2008188"/>
          <p14:tracePt t="4292" x="6884988" y="2008188"/>
          <p14:tracePt t="4298" x="6858000" y="2014538"/>
          <p14:tracePt t="4302" x="6824663" y="2014538"/>
          <p14:tracePt t="4307" x="6797675" y="2020888"/>
          <p14:tracePt t="4311" x="6757988" y="2020888"/>
          <p14:tracePt t="4312" x="6726238" y="2035175"/>
          <p14:tracePt t="4316" x="6692900" y="2035175"/>
          <p14:tracePt t="4323" x="6653213" y="2041525"/>
          <p14:tracePt t="4326" x="6626225" y="2041525"/>
          <p14:tracePt t="4328" x="6592888" y="2047875"/>
          <p14:tracePt t="4334" x="6553200" y="2047875"/>
          <p14:tracePt t="4339" x="6519863" y="2047875"/>
          <p14:tracePt t="4343" x="6492875" y="2047875"/>
          <p14:tracePt t="4346" x="6453188" y="2047875"/>
          <p14:tracePt t="4348" x="6413500" y="2047875"/>
          <p14:tracePt t="4354" x="6373813" y="2047875"/>
          <p14:tracePt t="4359" x="6327775" y="2047875"/>
          <p14:tracePt t="4360" x="6288088" y="2047875"/>
          <p14:tracePt t="4364" x="6248400" y="2047875"/>
          <p14:tracePt t="4370" x="6208713" y="2047875"/>
          <p14:tracePt t="4375" x="6156325" y="2047875"/>
          <p14:tracePt t="4377" x="6116638" y="2047875"/>
          <p14:tracePt t="4381" x="6069013" y="2047875"/>
          <p14:tracePt t="4385" x="6029325" y="2047875"/>
          <p14:tracePt t="4390" x="5989638" y="2047875"/>
          <p14:tracePt t="4392" x="5949950" y="2047875"/>
          <p14:tracePt t="4396" x="5910263" y="2047875"/>
          <p14:tracePt t="4401" x="5851525" y="2047875"/>
          <p14:tracePt t="4407" x="5811838" y="2047875"/>
          <p14:tracePt t="4417" x="5684838" y="2035175"/>
          <p14:tracePt t="4425" x="5599113" y="2008188"/>
          <p14:tracePt t="4428" x="5565775" y="1995488"/>
          <p14:tracePt t="4432" x="5532438" y="1989138"/>
          <p14:tracePt t="4436" x="5507038" y="1981200"/>
          <p14:tracePt t="4440" x="5473700" y="1962150"/>
          <p14:tracePt t="4444" x="5446713" y="1955800"/>
          <p14:tracePt t="4448" x="5419725" y="1949450"/>
          <p14:tracePt t="4452" x="5394325" y="1941513"/>
          <p14:tracePt t="4458" x="5373688" y="1935163"/>
          <p14:tracePt t="4460" x="5360988" y="1928813"/>
          <p14:tracePt t="4464" x="5346700" y="1916113"/>
          <p14:tracePt t="4468" x="5334000" y="1908175"/>
          <p14:tracePt t="4474" x="5321300" y="1895475"/>
          <p14:tracePt t="4476" x="5313363" y="1895475"/>
          <p14:tracePt t="4480" x="5307013" y="1882775"/>
          <p14:tracePt t="4484" x="5307013" y="1876425"/>
          <p14:tracePt t="4489" x="5300663" y="1862138"/>
          <p14:tracePt t="4492" x="5294313" y="1855788"/>
          <p14:tracePt t="4496" x="5294313" y="1843088"/>
          <p14:tracePt t="4500" x="5294313" y="1828800"/>
          <p14:tracePt t="4506" x="5294313" y="1822450"/>
          <p14:tracePt t="4508" x="5294313" y="1795463"/>
          <p14:tracePt t="4512" x="5294313" y="1770063"/>
          <p14:tracePt t="4516" x="5307013" y="1736725"/>
          <p14:tracePt t="4520" x="5321300" y="1703388"/>
          <p14:tracePt t="4524" x="5334000" y="1684338"/>
          <p14:tracePt t="4528" x="5360988" y="1657350"/>
          <p14:tracePt t="4532" x="5394325" y="1630363"/>
          <p14:tracePt t="4536" x="5426075" y="1597025"/>
          <p14:tracePt t="4540" x="5473700" y="1571625"/>
          <p14:tracePt t="4544" x="5519738" y="1544638"/>
          <p14:tracePt t="4548" x="5578475" y="1511300"/>
          <p14:tracePt t="4552" x="5638800" y="1484313"/>
          <p14:tracePt t="4558" x="5699125" y="1450975"/>
          <p14:tracePt t="4560" x="5770563" y="1431925"/>
          <p14:tracePt t="4564" x="5824538" y="1404938"/>
          <p14:tracePt t="4568" x="5897563" y="1392238"/>
          <p14:tracePt t="4574" x="5964238" y="1385888"/>
          <p14:tracePt t="4576" x="6043613" y="1365250"/>
          <p14:tracePt t="4580" x="6129338" y="1365250"/>
          <p14:tracePt t="4584" x="6208713" y="1352550"/>
          <p14:tracePt t="4589" x="6275388" y="1346200"/>
          <p14:tracePt t="4592" x="6354763" y="1346200"/>
          <p14:tracePt t="4596" x="6421438" y="1346200"/>
          <p14:tracePt t="4600" x="6486525" y="1346200"/>
          <p14:tracePt t="4606" x="6565900" y="1346200"/>
          <p14:tracePt t="4608" x="6645275" y="1346200"/>
          <p14:tracePt t="4612" x="6711950" y="1346200"/>
          <p14:tracePt t="4616" x="6797675" y="1346200"/>
          <p14:tracePt t="4620" x="6851650" y="1346200"/>
          <p14:tracePt t="4624" x="6918325" y="1346200"/>
          <p14:tracePt t="4628" x="6970713" y="1346200"/>
          <p14:tracePt t="4632" x="7023100" y="1346200"/>
          <p14:tracePt t="4636" x="7070725" y="1352550"/>
          <p14:tracePt t="4640" x="7116763" y="1371600"/>
          <p14:tracePt t="4644" x="7142163" y="1377950"/>
          <p14:tracePt t="4648" x="7175500" y="1392238"/>
          <p14:tracePt t="4652" x="7208838" y="1404938"/>
          <p14:tracePt t="4658" x="7229475" y="1411288"/>
          <p14:tracePt t="4660" x="7242175" y="1419225"/>
          <p14:tracePt t="4664" x="7254875" y="1431925"/>
          <p14:tracePt t="4668" x="7269163" y="1438275"/>
          <p14:tracePt t="4674" x="7275513" y="1450975"/>
          <p14:tracePt t="4676" x="7281863" y="1465263"/>
          <p14:tracePt t="4680" x="7288213" y="1490663"/>
          <p14:tracePt t="4684" x="7288213" y="1504950"/>
          <p14:tracePt t="4689" x="7288213" y="1524000"/>
          <p14:tracePt t="4692" x="7288213" y="1544638"/>
          <p14:tracePt t="4696" x="7288213" y="1571625"/>
          <p14:tracePt t="4700" x="7288213" y="1597025"/>
          <p14:tracePt t="4705" x="7288213" y="1617663"/>
          <p14:tracePt t="4708" x="7288213" y="1643063"/>
          <p14:tracePt t="4712" x="7288213" y="1670050"/>
          <p14:tracePt t="4716" x="7288213" y="1697038"/>
          <p14:tracePt t="4720" x="7281863" y="1716088"/>
          <p14:tracePt t="4724" x="7275513" y="1730375"/>
          <p14:tracePt t="4728" x="7269163" y="1749425"/>
          <p14:tracePt t="4732" x="7262813" y="1749425"/>
          <p14:tracePt t="4736" x="7254875" y="1763713"/>
          <p14:tracePt t="4740" x="7242175" y="1776413"/>
          <p14:tracePt t="4744" x="7235825" y="1789113"/>
          <p14:tracePt t="4748" x="7215188" y="1809750"/>
          <p14:tracePt t="4758" x="7202488" y="1822450"/>
          <p14:tracePt t="4760" x="7175500" y="1843088"/>
          <p14:tracePt t="4764" x="7156450" y="1862138"/>
          <p14:tracePt t="4768" x="7123113" y="1876425"/>
          <p14:tracePt t="4774" x="7096125" y="1882775"/>
          <p14:tracePt t="4776" x="7062788" y="1901825"/>
          <p14:tracePt t="4780" x="7016750" y="1908175"/>
          <p14:tracePt t="4784" x="6983413" y="1916113"/>
          <p14:tracePt t="4789" x="6958013" y="1922463"/>
          <p14:tracePt t="4792" x="6910388" y="1928813"/>
          <p14:tracePt t="4796" x="6884988" y="1928813"/>
          <p14:tracePt t="4800" x="6851650" y="1941513"/>
          <p14:tracePt t="4806" x="6811963" y="1941513"/>
          <p14:tracePt t="4808" x="6784975" y="1941513"/>
          <p14:tracePt t="4812" x="6745288" y="1941513"/>
          <p14:tracePt t="4817" x="6711950" y="1941513"/>
          <p14:tracePt t="4820" x="6684963" y="1941513"/>
          <p14:tracePt t="4824" x="6653213" y="1941513"/>
          <p14:tracePt t="4828" x="6632575" y="1941513"/>
          <p14:tracePt t="4832" x="6599238" y="1941513"/>
          <p14:tracePt t="4836" x="6573838" y="1928813"/>
          <p14:tracePt t="4840" x="6546850" y="1922463"/>
          <p14:tracePt t="4844" x="6519863" y="1908175"/>
          <p14:tracePt t="4848" x="6492875" y="1895475"/>
          <p14:tracePt t="4852" x="6473825" y="1876425"/>
          <p14:tracePt t="4857" x="6453188" y="1862138"/>
          <p14:tracePt t="4860" x="6434138" y="1849438"/>
          <p14:tracePt t="4864" x="6421438" y="1836738"/>
          <p14:tracePt t="4868" x="6407150" y="1822450"/>
          <p14:tracePt t="4874" x="6400800" y="1809750"/>
          <p14:tracePt t="4876" x="6394450" y="1782763"/>
          <p14:tracePt t="4880" x="6388100" y="1763713"/>
          <p14:tracePt t="4884" x="6380163" y="1743075"/>
          <p14:tracePt t="4889" x="6380163" y="1724025"/>
          <p14:tracePt t="4892" x="6380163" y="1697038"/>
          <p14:tracePt t="4896" x="6380163" y="1676400"/>
          <p14:tracePt t="4900" x="6380163" y="1657350"/>
          <p14:tracePt t="4905" x="6380163" y="1643063"/>
          <p14:tracePt t="4908" x="6380163" y="1624013"/>
          <p14:tracePt t="4912" x="6380163" y="1611313"/>
          <p14:tracePt t="4916" x="6388100" y="1597025"/>
          <p14:tracePt t="4920" x="6394450" y="1590675"/>
          <p14:tracePt t="4924" x="6407150" y="1577975"/>
          <p14:tracePt t="4928" x="6407150" y="1571625"/>
          <p14:tracePt t="4932" x="6421438" y="1563688"/>
          <p14:tracePt t="4936" x="6427788" y="1557338"/>
          <p14:tracePt t="4940" x="6440488" y="1550988"/>
          <p14:tracePt t="4944" x="6453188" y="1544638"/>
          <p14:tracePt t="4948" x="6467475" y="1538288"/>
          <p14:tracePt t="4952" x="6480175" y="1538288"/>
          <p14:tracePt t="4957" x="6500813" y="1538288"/>
          <p14:tracePt t="4960" x="6526213" y="1538288"/>
          <p14:tracePt t="4964" x="6546850" y="1538288"/>
          <p14:tracePt t="4968" x="6565900" y="1538288"/>
          <p14:tracePt t="4973" x="6592888" y="1538288"/>
          <p14:tracePt t="4976" x="6619875" y="1538288"/>
          <p14:tracePt t="4980" x="6645275" y="1538288"/>
          <p14:tracePt t="4984" x="6684963" y="1538288"/>
          <p14:tracePt t="4989" x="6751638" y="1538288"/>
          <p14:tracePt t="4992" x="6824663" y="1544638"/>
          <p14:tracePt t="4996" x="6891338" y="1550988"/>
          <p14:tracePt t="5000" x="6931025" y="1563688"/>
          <p14:tracePt t="5006" x="6977063" y="1577975"/>
          <p14:tracePt t="5008" x="7023100" y="1590675"/>
          <p14:tracePt t="5012" x="7077075" y="1611313"/>
          <p14:tracePt t="5016" x="7123113" y="1636713"/>
          <p14:tracePt t="5020" x="7169150" y="1651000"/>
          <p14:tracePt t="5025" x="7215188" y="1670050"/>
          <p14:tracePt t="5028" x="7248525" y="1690688"/>
          <p14:tracePt t="5032" x="7281863" y="1703388"/>
          <p14:tracePt t="5036" x="7315200" y="1730375"/>
          <p14:tracePt t="5041" x="7335838" y="1743075"/>
          <p14:tracePt t="5044" x="7367588" y="1770063"/>
          <p14:tracePt t="5048" x="7394575" y="1789113"/>
          <p14:tracePt t="5052" x="7415213" y="1816100"/>
          <p14:tracePt t="5057" x="7427913" y="1836738"/>
          <p14:tracePt t="5060" x="7434263" y="1849438"/>
          <p14:tracePt t="5064" x="7446963" y="1862138"/>
          <p14:tracePt t="5068" x="7454900" y="1876425"/>
          <p14:tracePt t="5074" x="7461250" y="1889125"/>
          <p14:tracePt t="5076" x="7467600" y="1916113"/>
          <p14:tracePt t="5080" x="7473950" y="1935163"/>
          <p14:tracePt t="5084" x="7473950" y="1949450"/>
          <p14:tracePt t="5089" x="7473950" y="1968500"/>
          <p14:tracePt t="5092" x="7473950" y="1989138"/>
          <p14:tracePt t="5096" x="7473950" y="2014538"/>
          <p14:tracePt t="5100" x="7473950" y="2041525"/>
          <p14:tracePt t="5105" x="7473950" y="2062163"/>
          <p14:tracePt t="5108" x="7461250" y="2087563"/>
          <p14:tracePt t="5112" x="7454900" y="2108200"/>
          <p14:tracePt t="5116" x="7440613" y="2120900"/>
          <p14:tracePt t="5120" x="7434263" y="2133600"/>
          <p14:tracePt t="5124" x="7421563" y="2147888"/>
          <p14:tracePt t="5128" x="7407275" y="2160588"/>
          <p14:tracePt t="5132" x="7394575" y="2187575"/>
          <p14:tracePt t="5136" x="7367588" y="2200275"/>
          <p14:tracePt t="5140" x="7348538" y="2214563"/>
          <p14:tracePt t="5144" x="7327900" y="2239963"/>
          <p14:tracePt t="5148" x="7302500" y="2254250"/>
          <p14:tracePt t="5152" x="7281863" y="2266950"/>
          <p14:tracePt t="5158" x="7248525" y="2286000"/>
          <p14:tracePt t="5160" x="7229475" y="2293938"/>
          <p14:tracePt t="5164" x="7183438" y="2306638"/>
          <p14:tracePt t="5168" x="7142163" y="2319338"/>
          <p14:tracePt t="5174" x="7096125" y="2327275"/>
          <p14:tracePt t="5176" x="7056438" y="2333625"/>
          <p14:tracePt t="5180" x="7010400" y="2339975"/>
          <p14:tracePt t="5184" x="6970713" y="2339975"/>
          <p14:tracePt t="5189" x="6943725" y="2352675"/>
          <p14:tracePt t="5192" x="6910388" y="2352675"/>
          <p14:tracePt t="5196" x="6884988" y="2352675"/>
          <p14:tracePt t="5200" x="6851650" y="2352675"/>
          <p14:tracePt t="5205" x="6831013" y="2352675"/>
          <p14:tracePt t="5208" x="6797675" y="2352675"/>
          <p14:tracePt t="5212" x="6778625" y="2352675"/>
          <p14:tracePt t="5216" x="6757988" y="2352675"/>
          <p14:tracePt t="5220" x="6745288" y="2339975"/>
          <p14:tracePt t="5225" x="6726238" y="2339975"/>
          <p14:tracePt t="5228" x="6711950" y="2333625"/>
          <p14:tracePt t="5232" x="6699250" y="2333625"/>
          <p14:tracePt t="5236" x="6684963" y="2327275"/>
          <p14:tracePt t="5240" x="6678613" y="2327275"/>
          <p14:tracePt t="5244" x="6672263" y="2327275"/>
          <p14:tracePt t="5252" x="6665913" y="2319338"/>
          <p14:tracePt t="5257" x="6659563" y="2312988"/>
          <p14:tracePt t="5260" x="6653213" y="2306638"/>
          <p14:tracePt t="5268" x="6653213" y="2300288"/>
          <p14:tracePt t="5280" x="6653213" y="2293938"/>
          <p14:tracePt t="5284" x="6653213" y="2286000"/>
          <p14:tracePt t="5296" x="6653213" y="2273300"/>
          <p14:tracePt t="5300" x="6653213" y="2266950"/>
          <p14:tracePt t="5306" x="6653213" y="2260600"/>
          <p14:tracePt t="5308" x="6659563" y="2254250"/>
          <p14:tracePt t="5312" x="6665913" y="2246313"/>
          <p14:tracePt t="5320" x="6672263" y="2233613"/>
          <p14:tracePt t="5325" x="6672263" y="2227263"/>
          <p14:tracePt t="5328" x="6678613" y="2220913"/>
          <p14:tracePt t="5332" x="6684963" y="2214563"/>
          <p14:tracePt t="5336" x="6684963" y="2206625"/>
          <p14:tracePt t="5340" x="6684963" y="2200275"/>
          <p14:tracePt t="5344" x="6692900" y="2200275"/>
          <p14:tracePt t="5348" x="6699250" y="2193925"/>
          <p14:tracePt t="5352" x="6705600" y="2187575"/>
          <p14:tracePt t="5357" x="6711950" y="2181225"/>
          <p14:tracePt t="5360" x="6718300" y="2181225"/>
          <p14:tracePt t="5364" x="6718300" y="2173288"/>
          <p14:tracePt t="5373" x="6726238" y="2166938"/>
          <p14:tracePt t="5384" x="6726238" y="2160588"/>
          <p14:tracePt t="5392" x="6732588" y="2160588"/>
          <p14:tracePt t="5408" x="6738938" y="2154238"/>
          <p14:tracePt t="5416" x="6745288" y="2154238"/>
          <p14:tracePt t="5460" x="6751638" y="2154238"/>
          <p14:tracePt t="5516" x="6745288" y="2154238"/>
          <p14:tracePt t="5520" x="6738938" y="2154238"/>
          <p14:tracePt t="5524" x="6732588" y="2154238"/>
          <p14:tracePt t="5528" x="6726238" y="2154238"/>
          <p14:tracePt t="5532" x="6711950" y="2154238"/>
          <p14:tracePt t="5536" x="6699250" y="2154238"/>
          <p14:tracePt t="5540" x="6678613" y="2154238"/>
          <p14:tracePt t="5544" x="6653213" y="2154238"/>
          <p14:tracePt t="5548" x="6632575" y="2154238"/>
          <p14:tracePt t="5552" x="6613525" y="2154238"/>
          <p14:tracePt t="5557" x="6592888" y="2154238"/>
          <p14:tracePt t="5560" x="6573838" y="2154238"/>
          <p14:tracePt t="5564" x="6540500" y="2154238"/>
          <p14:tracePt t="5568" x="6519863" y="2154238"/>
          <p14:tracePt t="5573" x="6461125" y="2154238"/>
          <p14:tracePt t="5576" x="6394450" y="2154238"/>
          <p14:tracePt t="5580" x="6321425" y="2154238"/>
          <p14:tracePt t="5584" x="6242050" y="2154238"/>
          <p14:tracePt t="5590" x="6188075" y="2154238"/>
          <p14:tracePt t="5592" x="6135688" y="2154238"/>
          <p14:tracePt t="5596" x="6083300" y="2154238"/>
          <p14:tracePt t="5600" x="6029325" y="2154238"/>
          <p14:tracePt t="5606" x="5976938" y="2154238"/>
          <p14:tracePt t="5608" x="5910263" y="2154238"/>
          <p14:tracePt t="5612" x="5851525" y="2154238"/>
          <p14:tracePt t="5616" x="5784850" y="2154238"/>
          <p14:tracePt t="5622" x="5730875" y="2154238"/>
          <p14:tracePt t="5624" x="5678488" y="2154238"/>
          <p14:tracePt t="5628" x="5638800" y="2154238"/>
          <p14:tracePt t="5632" x="5599113" y="2154238"/>
          <p14:tracePt t="5636" x="5559425" y="2154238"/>
          <p14:tracePt t="5640" x="5526088" y="2154238"/>
          <p14:tracePt t="5644" x="5486400" y="2154238"/>
          <p14:tracePt t="5648" x="5459413" y="2154238"/>
          <p14:tracePt t="5652" x="5426075" y="2154238"/>
          <p14:tracePt t="5656" x="5400675" y="2154238"/>
          <p14:tracePt t="5660" x="5367338" y="2154238"/>
          <p14:tracePt t="5664" x="5327650" y="2154238"/>
          <p14:tracePt t="5668" x="5300663" y="2154238"/>
          <p14:tracePt t="5673" x="5267325" y="2154238"/>
          <p14:tracePt t="5676" x="5241925" y="2154238"/>
          <p14:tracePt t="5680" x="5208588" y="2154238"/>
          <p14:tracePt t="5684" x="5187950" y="2154238"/>
          <p14:tracePt t="5689" x="5168900" y="2154238"/>
          <p14:tracePt t="5692" x="5135563" y="2154238"/>
          <p14:tracePt t="5696" x="5114925" y="2154238"/>
          <p14:tracePt t="5700" x="5095875" y="2154238"/>
          <p14:tracePt t="5707" x="5062538" y="2154238"/>
          <p14:tracePt t="5708" x="5035550" y="2154238"/>
          <p14:tracePt t="5712" x="5002213" y="2154238"/>
          <p14:tracePt t="5716" x="4976813" y="2154238"/>
          <p14:tracePt t="5722" x="4956175" y="2154238"/>
          <p14:tracePt t="5724" x="4922838" y="2154238"/>
          <p14:tracePt t="5728" x="4903788" y="2154238"/>
          <p14:tracePt t="5732" x="4883150" y="2154238"/>
          <p14:tracePt t="5736" x="4864100" y="2154238"/>
          <p14:tracePt t="5740" x="4849813" y="2154238"/>
          <p14:tracePt t="5744" x="4837113" y="2154238"/>
          <p14:tracePt t="5748" x="4824413" y="2154238"/>
          <p14:tracePt t="5752" x="4803775" y="2154238"/>
          <p14:tracePt t="5756" x="4791075" y="2154238"/>
          <p14:tracePt t="5760" x="4784725" y="2154238"/>
          <p14:tracePt t="5764" x="4764088" y="2154238"/>
          <p14:tracePt t="5768" x="4751388" y="2154238"/>
          <p14:tracePt t="5773" x="4737100" y="2154238"/>
          <p14:tracePt t="5776" x="4730750" y="2154238"/>
          <p14:tracePt t="5780" x="4724400" y="2154238"/>
          <p14:tracePt t="5784" x="4718050" y="2154238"/>
          <p14:tracePt t="5789" x="4703763" y="2154238"/>
          <p14:tracePt t="5792" x="4697413" y="2160588"/>
          <p14:tracePt t="5796" x="4684713" y="2160588"/>
          <p14:tracePt t="5800" x="4672013" y="2166938"/>
          <p14:tracePt t="5806" x="4664075" y="2166938"/>
          <p14:tracePt t="5809" x="4651375" y="2166938"/>
          <p14:tracePt t="5812" x="4651375" y="2173288"/>
          <p14:tracePt t="5816" x="4645025" y="2173288"/>
          <p14:tracePt t="5822" x="4638675" y="2173288"/>
          <p14:tracePt t="5828" x="4632325" y="2173288"/>
          <p14:tracePt t="5832" x="4624388" y="2173288"/>
          <p14:tracePt t="5836" x="4624388" y="2181225"/>
          <p14:tracePt t="5840" x="4618038" y="2181225"/>
          <p14:tracePt t="5848" x="4618038" y="2187575"/>
          <p14:tracePt t="5852" x="4611688" y="2187575"/>
          <p14:tracePt t="5868" x="4605338" y="2193925"/>
          <p14:tracePt t="5873" x="4598988" y="2200275"/>
          <p14:tracePt t="5876" x="4592638" y="2200275"/>
          <p14:tracePt t="5880" x="4584700" y="2206625"/>
          <p14:tracePt t="5884" x="4578350" y="2214563"/>
          <p14:tracePt t="5891" x="4565650" y="2220913"/>
          <p14:tracePt t="5892" x="4551363" y="2233613"/>
          <p14:tracePt t="5896" x="4538663" y="2246313"/>
          <p14:tracePt t="5900" x="4525963" y="2266950"/>
          <p14:tracePt t="5906" x="4519613" y="2279650"/>
          <p14:tracePt t="5908" x="4505325" y="2293938"/>
          <p14:tracePt t="5912" x="4492625" y="2306638"/>
          <p14:tracePt t="5916" x="4486275" y="2319338"/>
          <p14:tracePt t="5922" x="4465638" y="2339975"/>
          <p14:tracePt t="5924" x="4452938" y="2352675"/>
          <p14:tracePt t="5928" x="4446588" y="2366963"/>
          <p14:tracePt t="5932" x="4432300" y="2386013"/>
          <p14:tracePt t="5936" x="4419600" y="2398713"/>
          <p14:tracePt t="5940" x="4406900" y="2419350"/>
          <p14:tracePt t="5944" x="4379913" y="2446338"/>
          <p14:tracePt t="5948" x="4367213" y="2465388"/>
          <p14:tracePt t="5952" x="4352925" y="2486025"/>
          <p14:tracePt t="5957" x="4340225" y="2511425"/>
          <p14:tracePt t="5960" x="4319588" y="2532063"/>
          <p14:tracePt t="5964" x="4306888" y="2565400"/>
          <p14:tracePt t="5968" x="4294188" y="2584450"/>
          <p14:tracePt t="5975" x="4273550" y="2617788"/>
          <p14:tracePt t="5976" x="4260850" y="2638425"/>
          <p14:tracePt t="5980" x="4246563" y="2671763"/>
          <p14:tracePt t="5984" x="4227513" y="2705100"/>
          <p14:tracePt t="5991" x="4200525" y="2751138"/>
          <p14:tracePt t="5992" x="4175125" y="2797175"/>
          <p14:tracePt t="5996" x="4154488" y="2843213"/>
          <p14:tracePt t="6000" x="4141788" y="2863850"/>
          <p14:tracePt t="6004" x="4121150" y="2897188"/>
          <p14:tracePt t="6008" x="4108450" y="2928938"/>
          <p14:tracePt t="6012" x="4094163" y="2949575"/>
          <p14:tracePt t="6016" x="4087813" y="2976563"/>
          <p14:tracePt t="6021" x="4068763" y="2995613"/>
          <p14:tracePt t="6024" x="4054475" y="3016250"/>
          <p14:tracePt t="6028" x="4048125" y="3041650"/>
          <p14:tracePt t="6032" x="4041775" y="3062288"/>
          <p14:tracePt t="6036" x="4035425" y="3081338"/>
          <p14:tracePt t="6040" x="4029075" y="3095625"/>
          <p14:tracePt t="6045" x="4029075" y="3108325"/>
          <p14:tracePt t="6048" x="4029075" y="3128963"/>
          <p14:tracePt t="6052" x="4029075" y="3154363"/>
          <p14:tracePt t="6056" x="4022725" y="3194050"/>
          <p14:tracePt t="6060" x="4022725" y="3235325"/>
          <p14:tracePt t="6064" x="4008438" y="3275013"/>
          <p14:tracePt t="6068" x="4002088" y="3333750"/>
          <p14:tracePt t="6074" x="3995738" y="3373438"/>
          <p14:tracePt t="6076" x="3983038" y="3433763"/>
          <p14:tracePt t="6080" x="3975100" y="3486150"/>
          <p14:tracePt t="6084" x="3962400" y="3546475"/>
          <p14:tracePt t="6088" x="3956050" y="3613150"/>
          <p14:tracePt t="6092" x="3956050" y="3678238"/>
          <p14:tracePt t="6097" x="3941763" y="3744913"/>
          <p14:tracePt t="6100" x="3941763" y="3811588"/>
          <p14:tracePt t="6105" x="3941763" y="3870325"/>
          <p14:tracePt t="6109" x="3941763" y="3924300"/>
          <p14:tracePt t="6112" x="3941763" y="3963988"/>
          <p14:tracePt t="6116" x="3941763" y="4016375"/>
          <p14:tracePt t="6122" x="3941763" y="4056063"/>
          <p14:tracePt t="6124" x="3941763" y="4095750"/>
          <p14:tracePt t="6128" x="3941763" y="4129088"/>
          <p14:tracePt t="6132" x="3941763" y="4168775"/>
          <p14:tracePt t="6136" x="3941763" y="4195763"/>
          <p14:tracePt t="6140" x="3941763" y="4229100"/>
          <p14:tracePt t="6144" x="3941763" y="4248150"/>
          <p14:tracePt t="6148" x="3941763" y="4268788"/>
          <p14:tracePt t="6152" x="3949700" y="4295775"/>
          <p14:tracePt t="6156" x="3949700" y="4314825"/>
          <p14:tracePt t="6160" x="3949700" y="4335463"/>
          <p14:tracePt t="6164" x="3956050" y="4354513"/>
          <p14:tracePt t="6168" x="3956050" y="4360863"/>
          <p14:tracePt t="6173" x="3956050" y="4375150"/>
          <p14:tracePt t="6176" x="3956050" y="4387850"/>
          <p14:tracePt t="6180" x="3956050" y="4394200"/>
          <p14:tracePt t="6184" x="3962400" y="4414838"/>
          <p14:tracePt t="6192" x="3968750" y="4427538"/>
          <p14:tracePt t="6196" x="3975100" y="4440238"/>
          <p14:tracePt t="6200" x="3983038" y="4454525"/>
          <p14:tracePt t="6206" x="3995738" y="4473575"/>
          <p14:tracePt t="6212" x="4002088" y="4487863"/>
          <p14:tracePt t="6216" x="4008438" y="4494213"/>
          <p14:tracePt t="6221" x="4014788" y="4500563"/>
          <p14:tracePt t="6224" x="4014788" y="4506913"/>
          <p14:tracePt t="6228" x="4022725" y="4513263"/>
          <p14:tracePt t="6232" x="4022725" y="4521200"/>
          <p14:tracePt t="6240" x="4029075" y="4521200"/>
          <p14:tracePt t="6296" x="4035425" y="4527550"/>
          <p14:tracePt t="6300" x="4035425" y="4533900"/>
          <p14:tracePt t="6304" x="4041775" y="4533900"/>
          <p14:tracePt t="6308" x="4041775" y="4540250"/>
          <p14:tracePt t="6312" x="4048125" y="4540250"/>
          <p14:tracePt t="6325" x="4054475" y="4546600"/>
          <p14:tracePt t="6332" x="4062413" y="4552950"/>
          <p14:tracePt t="6336" x="4068763" y="4552950"/>
          <p14:tracePt t="6349" x="4075113" y="4560888"/>
          <p14:tracePt t="6357" x="4075113" y="4567238"/>
          <p14:tracePt t="6364" x="4075113" y="4573588"/>
          <p14:tracePt t="6368" x="4081463" y="4579938"/>
          <p14:tracePt t="6374" x="4081463" y="4586288"/>
          <p14:tracePt t="6376" x="4087813" y="4586288"/>
          <p14:tracePt t="6380" x="4087813" y="4592638"/>
          <p14:tracePt t="6390" x="4087813" y="4600575"/>
          <p14:tracePt t="6392" x="4087813" y="4606925"/>
          <p14:tracePt t="6396" x="4094163" y="4613275"/>
          <p14:tracePt t="6400" x="4102100" y="4619625"/>
          <p14:tracePt t="6406" x="4102100" y="4633913"/>
          <p14:tracePt t="6408" x="4108450" y="4640263"/>
          <p14:tracePt t="6416" x="4114800" y="4640263"/>
          <p14:tracePt t="6424" x="4114800" y="4646613"/>
          <p14:tracePt t="6432" x="4121150" y="4652963"/>
          <p14:tracePt t="6444" x="4127500" y="4659313"/>
          <p14:tracePt t="6457" x="4135438" y="4665663"/>
          <p14:tracePt t="6464" x="4141788" y="4665663"/>
          <p14:tracePt t="6468" x="4148138" y="4665663"/>
          <p14:tracePt t="6480" x="4154488" y="4665663"/>
          <p14:tracePt t="6484" x="4160838" y="4665663"/>
          <p14:tracePt t="6492" x="4167188" y="4665663"/>
          <p14:tracePt t="6530" x="4175125" y="4665663"/>
          <p14:tracePt t="6537" x="4181475" y="4665663"/>
          <p14:tracePt t="6544" x="4187825" y="4665663"/>
          <p14:tracePt t="6734" x="4194175" y="4665663"/>
          <p14:tracePt t="6742" x="4200525" y="4665663"/>
          <p14:tracePt t="6750" x="4206875" y="4665663"/>
          <p14:tracePt t="6838" x="4206875" y="4659313"/>
          <p14:tracePt t="6846" x="4206875" y="4652963"/>
          <p14:tracePt t="7120" x="4206875" y="4646613"/>
          <p14:tracePt t="7164" x="4206875" y="4640263"/>
          <p14:tracePt t="7173" x="4206875" y="4633913"/>
          <p14:tracePt t="7189" x="4206875" y="4625975"/>
          <p14:tracePt t="7192" x="4206875" y="4619625"/>
          <p14:tracePt t="7212" x="4206875" y="4613275"/>
          <p14:tracePt t="7224" x="4206875" y="4606925"/>
          <p14:tracePt t="7248" x="4200525" y="4606925"/>
          <p14:tracePt t="7257" x="4194175" y="4606925"/>
          <p14:tracePt t="7284" x="4194175" y="4600575"/>
          <p14:tracePt t="7296" x="4194175" y="4592638"/>
          <p14:tracePt t="7313" x="4194175" y="4586288"/>
          <p14:tracePt t="7328" x="4194175" y="4579938"/>
          <p14:tracePt t="7344" x="4187825" y="4573588"/>
          <p14:tracePt t="7352" x="4181475" y="4567238"/>
          <p14:tracePt t="7372" x="4181475" y="4560888"/>
          <p14:tracePt t="7380" x="4181475" y="4552950"/>
          <p14:tracePt t="7393" x="4175125" y="4546600"/>
          <p14:tracePt t="7978" x="4175125" y="4540250"/>
          <p14:tracePt t="7987" x="4175125" y="4533900"/>
          <p14:tracePt t="8555" x="4167188" y="4527550"/>
          <p14:tracePt t="9082" x="4160838" y="4527550"/>
          <p14:tracePt t="9146" x="4154488" y="4527550"/>
          <p14:tracePt t="9169" x="4148138" y="4527550"/>
          <p14:tracePt t="9178" x="4141788" y="4527550"/>
          <p14:tracePt t="9181" x="4135438" y="4527550"/>
          <p14:tracePt t="9190" x="4127500" y="4527550"/>
          <p14:tracePt t="9196" x="4121150" y="4527550"/>
          <p14:tracePt t="9267" x="4114800" y="4527550"/>
          <p14:tracePt t="9284" x="4108450" y="4527550"/>
          <p14:tracePt t="9781" x="4102100" y="4527550"/>
          <p14:tracePt t="9791" x="4087813" y="4527550"/>
          <p14:tracePt t="9794" x="4081463" y="4527550"/>
          <p14:tracePt t="9798" x="4068763" y="4527550"/>
          <p14:tracePt t="9804" x="4048125" y="4527550"/>
          <p14:tracePt t="9806" x="4029075" y="4527550"/>
          <p14:tracePt t="9812" x="4008438" y="4527550"/>
          <p14:tracePt t="9815" x="3995738" y="4527550"/>
          <p14:tracePt t="9819" x="3975100" y="4533900"/>
          <p14:tracePt t="9822" x="3962400" y="4533900"/>
          <p14:tracePt t="9827" x="3935413" y="4540250"/>
          <p14:tracePt t="9831" x="3922713" y="4546600"/>
          <p14:tracePt t="9834" x="3902075" y="4552950"/>
          <p14:tracePt t="9838" x="3883025" y="4552950"/>
          <p14:tracePt t="9843" x="3856038" y="4560888"/>
          <p14:tracePt t="9847" x="3836988" y="4567238"/>
          <p14:tracePt t="9851" x="3816350" y="4573588"/>
          <p14:tracePt t="9855" x="3797300" y="4579938"/>
          <p14:tracePt t="9859" x="3763963" y="4600575"/>
          <p14:tracePt t="9862" x="3736975" y="4606925"/>
          <p14:tracePt t="9867" x="3709988" y="4619625"/>
          <p14:tracePt t="9871" x="3684588" y="4633913"/>
          <p14:tracePt t="9874" x="3657600" y="4646613"/>
          <p14:tracePt t="9878" x="3611563" y="4659313"/>
          <p14:tracePt t="9882" x="3551238" y="4679950"/>
          <p14:tracePt t="9887" x="3511550" y="4699000"/>
          <p14:tracePt t="9890" x="3438525" y="4719638"/>
          <p14:tracePt t="9894" x="3392488" y="4725988"/>
          <p14:tracePt t="9899" x="3352800" y="4738688"/>
          <p14:tracePt t="9904" x="3306763" y="4752975"/>
          <p14:tracePt t="9907" x="3267075" y="4765675"/>
          <p14:tracePt t="9910" x="3206750" y="4772025"/>
          <p14:tracePt t="9914" x="3167063" y="4778375"/>
          <p14:tracePt t="9920" x="3108325" y="4792663"/>
          <p14:tracePt t="9924" x="3068638" y="4799013"/>
          <p14:tracePt t="9926" x="3014663" y="4799013"/>
          <p14:tracePt t="9930" x="2955925" y="4805363"/>
          <p14:tracePt t="9935" x="2889250" y="4805363"/>
          <p14:tracePt t="9938" x="2835275" y="4805363"/>
          <p14:tracePt t="9943" x="2782888" y="4805363"/>
          <p14:tracePt t="9947" x="2730500" y="4805363"/>
          <p14:tracePt t="9951" x="2676525" y="4805363"/>
          <p14:tracePt t="9955" x="2624138" y="4805363"/>
          <p14:tracePt t="9959" x="2563813" y="4805363"/>
          <p14:tracePt t="9963" x="2524125" y="4805363"/>
          <p14:tracePt t="9967" x="2478088" y="4799013"/>
          <p14:tracePt t="9971" x="2425700" y="4786313"/>
          <p14:tracePt t="9975" x="2378075" y="4772025"/>
          <p14:tracePt t="9979" x="2312988" y="4752975"/>
          <p14:tracePt t="9983" x="2252663" y="4719638"/>
          <p14:tracePt t="9988" x="2206625" y="4692650"/>
          <p14:tracePt t="9990" x="2146300" y="4665663"/>
          <p14:tracePt t="9996" x="2100263" y="4633913"/>
          <p14:tracePt t="10000" x="2054225" y="4606925"/>
          <p14:tracePt t="10007" x="1981200" y="4521200"/>
          <p14:tracePt t="10011" x="1941513" y="4473575"/>
          <p14:tracePt t="10014" x="1901825" y="4414838"/>
          <p14:tracePt t="10018" x="1874838" y="4354513"/>
          <p14:tracePt t="10022" x="1855788" y="4302125"/>
          <p14:tracePt t="10026" x="1835150" y="4241800"/>
          <p14:tracePt t="10031" x="1816100" y="4175125"/>
          <p14:tracePt t="10035" x="1801813" y="4116388"/>
          <p14:tracePt t="10039" x="1795463" y="4062413"/>
          <p14:tracePt t="10043" x="1789113" y="3990975"/>
          <p14:tracePt t="10046" x="1789113" y="3937000"/>
          <p14:tracePt t="10051" x="1789113" y="3884613"/>
          <p14:tracePt t="10055" x="1789113" y="3830638"/>
          <p14:tracePt t="10059" x="1789113" y="3778250"/>
          <p14:tracePt t="10063" x="1789113" y="3738563"/>
          <p14:tracePt t="10067" x="1789113" y="3692525"/>
          <p14:tracePt t="10071" x="1789113" y="3652838"/>
          <p14:tracePt t="10074" x="1808163" y="3605213"/>
          <p14:tracePt t="10080" x="1816100" y="3565525"/>
          <p14:tracePt t="10085" x="1828800" y="3532188"/>
          <p14:tracePt t="10089" x="1855788" y="3486150"/>
          <p14:tracePt t="10092" x="1874838" y="3452813"/>
          <p14:tracePt t="10095" x="1901825" y="3406775"/>
          <p14:tracePt t="10099" x="1928813" y="3373438"/>
          <p14:tracePt t="10104" x="1954213" y="3327400"/>
          <p14:tracePt t="10106" x="1981200" y="3287713"/>
          <p14:tracePt t="10110" x="2008188" y="3254375"/>
          <p14:tracePt t="10115" x="2033588" y="3235325"/>
          <p14:tracePt t="10119" x="2054225" y="3194050"/>
          <p14:tracePt t="10122" x="2093913" y="3175000"/>
          <p14:tracePt t="10127" x="2120900" y="3135313"/>
          <p14:tracePt t="10131" x="2154238" y="3101975"/>
          <p14:tracePt t="10135" x="2185988" y="3074988"/>
          <p14:tracePt t="10139" x="2225675" y="3041650"/>
          <p14:tracePt t="10142" x="2259013" y="3016250"/>
          <p14:tracePt t="10146" x="2292350" y="2989263"/>
          <p14:tracePt t="10151" x="2325688" y="2970213"/>
          <p14:tracePt t="10155" x="2359025" y="2943225"/>
          <p14:tracePt t="10159" x="2392363" y="2936875"/>
          <p14:tracePt t="10163" x="2425700" y="2922588"/>
          <p14:tracePt t="10167" x="2459038" y="2903538"/>
          <p14:tracePt t="10171" x="2484438" y="2897188"/>
          <p14:tracePt t="10175" x="2517775" y="2882900"/>
          <p14:tracePt t="10179" x="2544763" y="2876550"/>
          <p14:tracePt t="10183" x="2570163" y="2876550"/>
          <p14:tracePt t="10187" x="2603500" y="2876550"/>
          <p14:tracePt t="10191" x="2630488" y="2863850"/>
          <p14:tracePt t="10195" x="2663825" y="2863850"/>
          <p14:tracePt t="10199" x="2690813" y="2857500"/>
          <p14:tracePt t="10204" x="2716213" y="2857500"/>
          <p14:tracePt t="10206" x="2743200" y="2857500"/>
          <p14:tracePt t="10210" x="2763838" y="2857500"/>
          <p14:tracePt t="10215" x="2782888" y="2857500"/>
          <p14:tracePt t="10221" x="2809875" y="2857500"/>
          <p14:tracePt t="10223" x="2822575" y="2857500"/>
          <p14:tracePt t="10228" x="2843213" y="2857500"/>
          <p14:tracePt t="10232" x="2855913" y="2857500"/>
          <p14:tracePt t="10236" x="2868613" y="2857500"/>
          <p14:tracePt t="10240" x="2874963" y="2857500"/>
          <p14:tracePt t="10243" x="2901950" y="2857500"/>
          <p14:tracePt t="10248" x="2916238" y="2857500"/>
          <p14:tracePt t="10252" x="2935288" y="2857500"/>
          <p14:tracePt t="10256" x="2947988" y="2857500"/>
          <p14:tracePt t="10258" x="2968625" y="2857500"/>
          <p14:tracePt t="10262" x="2981325" y="2863850"/>
          <p14:tracePt t="10267" x="2995613" y="2870200"/>
          <p14:tracePt t="10271" x="3008313" y="2876550"/>
          <p14:tracePt t="10275" x="3021013" y="2882900"/>
          <p14:tracePt t="10279" x="3035300" y="2889250"/>
          <p14:tracePt t="10283" x="3048000" y="2909888"/>
          <p14:tracePt t="10288" x="3068638" y="2922588"/>
          <p14:tracePt t="10290" x="3081338" y="2928938"/>
          <p14:tracePt t="10294" x="3100388" y="2943225"/>
          <p14:tracePt t="10299" x="3114675" y="2955925"/>
          <p14:tracePt t="10304" x="3127375" y="2962275"/>
          <p14:tracePt t="10307" x="3140075" y="2976563"/>
          <p14:tracePt t="10310" x="3154363" y="2989263"/>
          <p14:tracePt t="10314" x="3173413" y="3009900"/>
          <p14:tracePt t="10321" x="3194050" y="3022600"/>
          <p14:tracePt t="10324" x="3206750" y="3035300"/>
          <p14:tracePt t="10326" x="3221038" y="3049588"/>
          <p14:tracePt t="10332" x="3246438" y="3062288"/>
          <p14:tracePt t="10337" x="3260725" y="3074988"/>
          <p14:tracePt t="10341" x="3273425" y="3095625"/>
          <p14:tracePt t="10344" x="3286125" y="3108325"/>
          <p14:tracePt t="10346" x="3300413" y="3122613"/>
          <p14:tracePt t="10350" x="3313113" y="3135313"/>
          <p14:tracePt t="10355" x="3325813" y="3154363"/>
          <p14:tracePt t="10359" x="3346450" y="3181350"/>
          <p14:tracePt t="10363" x="3359150" y="3201988"/>
          <p14:tracePt t="10367" x="3365500" y="3221038"/>
          <p14:tracePt t="10371" x="3379788" y="3248025"/>
          <p14:tracePt t="10374" x="3386138" y="3267075"/>
          <p14:tracePt t="10378" x="3398838" y="3287713"/>
          <p14:tracePt t="10382" x="3413125" y="3321050"/>
          <p14:tracePt t="10387" x="3419475" y="3340100"/>
          <p14:tracePt t="10390" x="3425825" y="3373438"/>
          <p14:tracePt t="10394" x="3444875" y="3419475"/>
          <p14:tracePt t="10398" x="3452813" y="3446463"/>
          <p14:tracePt t="10404" x="3459163" y="3492500"/>
          <p14:tracePt t="10407" x="3471863" y="3532188"/>
          <p14:tracePt t="10412" x="3478213" y="3559175"/>
          <p14:tracePt t="10416" x="3484563" y="3586163"/>
          <p14:tracePt t="10425" x="3484563" y="3638550"/>
          <p14:tracePt t="10429" x="3484563" y="3671888"/>
          <p14:tracePt t="10430" x="3471863" y="3711575"/>
          <p14:tracePt t="10434" x="3459163" y="3744913"/>
          <p14:tracePt t="10439" x="3444875" y="3778250"/>
          <p14:tracePt t="10442" x="3425825" y="3811588"/>
          <p14:tracePt t="10448" x="3413125" y="3844925"/>
          <p14:tracePt t="10453" x="3386138" y="3878263"/>
          <p14:tracePt t="10458" x="3365500" y="3897313"/>
          <p14:tracePt t="10461" x="3346450" y="3930650"/>
          <p14:tracePt t="10462" x="3319463" y="3957638"/>
          <p14:tracePt t="10466" x="3292475" y="3990975"/>
          <p14:tracePt t="10472" x="3260725" y="4016375"/>
          <p14:tracePt t="10474" x="3240088" y="4037013"/>
          <p14:tracePt t="10478" x="3200400" y="4076700"/>
          <p14:tracePt t="10483" x="3167063" y="4089400"/>
          <p14:tracePt t="10486" x="3133725" y="4116388"/>
          <p14:tracePt t="10490" x="3087688" y="4143375"/>
          <p14:tracePt t="10496" x="3054350" y="4162425"/>
          <p14:tracePt t="10500" x="3021013" y="4175125"/>
          <p14:tracePt t="10505" x="2987675" y="4195763"/>
          <p14:tracePt t="10509" x="2962275" y="4202113"/>
          <p14:tracePt t="10510" x="2916238" y="4208463"/>
          <p14:tracePt t="10514" x="2882900" y="4214813"/>
          <p14:tracePt t="10519" x="2855913" y="4222750"/>
          <p14:tracePt t="10522" x="2822575" y="4235450"/>
          <p14:tracePt t="10526" x="2795588" y="4241800"/>
          <p14:tracePt t="10531" x="2749550" y="4248150"/>
          <p14:tracePt t="10534" x="2730500" y="4248150"/>
          <p14:tracePt t="10539" x="2697163" y="4248150"/>
          <p14:tracePt t="10543" x="2676525" y="4248150"/>
          <p14:tracePt t="10547" x="2651125" y="4248150"/>
          <p14:tracePt t="10550" x="2624138" y="4248150"/>
          <p14:tracePt t="10556" x="2597150" y="4248150"/>
          <p14:tracePt t="10558" x="2578100" y="4248150"/>
          <p14:tracePt t="10562" x="2557463" y="4248150"/>
          <p14:tracePt t="10566" x="2530475" y="4248150"/>
          <p14:tracePt t="10571" x="2511425" y="4248150"/>
          <p14:tracePt t="10574" x="2490788" y="4241800"/>
          <p14:tracePt t="10578" x="2459038" y="4235450"/>
          <p14:tracePt t="10582" x="2444750" y="4229100"/>
          <p14:tracePt t="10588" x="2425700" y="4222750"/>
          <p14:tracePt t="10591" x="2398713" y="4202113"/>
          <p14:tracePt t="10594" x="2386013" y="4195763"/>
          <p14:tracePt t="10599" x="2371725" y="4183063"/>
          <p14:tracePt t="10604" x="2359025" y="4168775"/>
          <p14:tracePt t="10606" x="2346325" y="4156075"/>
          <p14:tracePt t="10611" x="2332038" y="4143375"/>
          <p14:tracePt t="10614" x="2325688" y="4129088"/>
          <p14:tracePt t="10620" x="2312988" y="4102100"/>
          <p14:tracePt t="10622" x="2306638" y="4089400"/>
          <p14:tracePt t="10627" x="2286000" y="4070350"/>
          <p14:tracePt t="10630" x="2279650" y="4049713"/>
          <p14:tracePt t="10634" x="2273300" y="4022725"/>
          <p14:tracePt t="10639" x="2265363" y="4003675"/>
          <p14:tracePt t="10645" x="2265363" y="3983038"/>
          <p14:tracePt t="10649" x="2265363" y="3963988"/>
          <p14:tracePt t="10651" x="2265363" y="3937000"/>
          <p14:tracePt t="10656" x="2265363" y="3917950"/>
          <p14:tracePt t="10659" x="2265363" y="3903663"/>
          <p14:tracePt t="10675" x="2265363" y="3844925"/>
          <p14:tracePt t="10679" x="2265363" y="3830638"/>
          <p14:tracePt t="10689" x="2273300" y="3824288"/>
          <p14:tracePt t="10691" x="2279650" y="3811588"/>
          <p14:tracePt t="10699" x="2286000" y="3805238"/>
          <p14:tracePt t="10706" x="2286000" y="3797300"/>
          <p14:tracePt t="10711" x="2292350" y="3797300"/>
          <p14:tracePt t="10715" x="2292350" y="3790950"/>
          <p14:tracePt t="10721" x="2298700" y="3790950"/>
          <p14:tracePt t="10724" x="2306638" y="3784600"/>
          <p14:tracePt t="10726" x="2312988" y="3784600"/>
          <p14:tracePt t="10737" x="2319338" y="3778250"/>
          <p14:tracePt t="10742" x="2325688" y="3778250"/>
          <p14:tracePt t="10745" x="2325688" y="3771900"/>
          <p14:tracePt t="10751" x="2332038" y="3771900"/>
          <p14:tracePt t="10756" x="2332038" y="3765550"/>
          <p14:tracePt t="10767" x="2338388" y="3765550"/>
          <p14:tracePt t="10819" x="2346325" y="3765550"/>
          <p14:tracePt t="10943" x="2359025" y="3765550"/>
          <p14:tracePt t="10946" x="2378075" y="3751263"/>
          <p14:tracePt t="10951" x="2398713" y="3738563"/>
          <p14:tracePt t="10955" x="2432050" y="3711575"/>
          <p14:tracePt t="10958" x="2484438" y="3659188"/>
          <p14:tracePt t="10962" x="2530475" y="3613150"/>
          <p14:tracePt t="10967" x="2590800" y="3552825"/>
          <p14:tracePt t="10972" x="2657475" y="3486150"/>
          <p14:tracePt t="10974" x="2730500" y="3413125"/>
          <p14:tracePt t="10979" x="2803525" y="3354388"/>
          <p14:tracePt t="10983" x="2901950" y="3275013"/>
          <p14:tracePt t="10987" x="3001963" y="3208338"/>
          <p14:tracePt t="10990" x="3100388" y="3128963"/>
          <p14:tracePt t="10994" x="3200400" y="3062288"/>
          <p14:tracePt t="10999" x="3300413" y="2989263"/>
          <p14:tracePt t="11004" x="3413125" y="2922588"/>
          <p14:tracePt t="11007" x="3517900" y="2857500"/>
          <p14:tracePt t="11010" x="3630613" y="2797175"/>
          <p14:tracePt t="11014" x="3743325" y="2744788"/>
          <p14:tracePt t="11021" x="3849688" y="2690813"/>
          <p14:tracePt t="11023" x="3949700" y="2644775"/>
          <p14:tracePt t="11026" x="4035425" y="2605088"/>
          <p14:tracePt t="11030" x="4114800" y="2571750"/>
          <p14:tracePt t="11035" x="4200525" y="2538413"/>
          <p14:tracePt t="11040" x="4287838" y="2511425"/>
          <p14:tracePt t="11042" x="4367213" y="2492375"/>
          <p14:tracePt t="11047" x="4440238" y="2459038"/>
          <p14:tracePt t="11051" x="4492625" y="2438400"/>
          <p14:tracePt t="11055" x="4551363" y="2432050"/>
          <p14:tracePt t="11058" x="4605338" y="2419350"/>
          <p14:tracePt t="11062" x="4664075" y="2413000"/>
          <p14:tracePt t="11066" x="4718050" y="2398713"/>
          <p14:tracePt t="11072" x="4770438" y="2392363"/>
          <p14:tracePt t="11074" x="4830763" y="2386013"/>
          <p14:tracePt t="11078" x="4883150" y="2373313"/>
          <p14:tracePt t="11083" x="4929188" y="2366963"/>
          <p14:tracePt t="11088" x="4976813" y="2346325"/>
          <p14:tracePt t="11090" x="5016500" y="2339975"/>
          <p14:tracePt t="11094" x="5062538" y="2333625"/>
          <p14:tracePt t="11099" x="5089525" y="2319338"/>
          <p14:tracePt t="11105" x="5135563" y="2312988"/>
          <p14:tracePt t="11107" x="5160963" y="2306638"/>
          <p14:tracePt t="11110" x="5194300" y="2300288"/>
          <p14:tracePt t="11114" x="5233988" y="2293938"/>
          <p14:tracePt t="11121" x="5281613" y="2293938"/>
          <p14:tracePt t="11124" x="5307013" y="2293938"/>
          <p14:tracePt t="11126" x="5346700" y="2293938"/>
          <p14:tracePt t="11130" x="5386388" y="2293938"/>
          <p14:tracePt t="11135" x="5434013" y="2293938"/>
          <p14:tracePt t="11140" x="5473700" y="2293938"/>
          <p14:tracePt t="11142" x="5499100" y="2293938"/>
          <p14:tracePt t="11147" x="5538788" y="2293938"/>
          <p14:tracePt t="11150" x="5578475" y="2293938"/>
          <p14:tracePt t="11155" x="5611813" y="2293938"/>
          <p14:tracePt t="11159" x="5659438" y="2300288"/>
          <p14:tracePt t="11163" x="5684838" y="2306638"/>
          <p14:tracePt t="11167" x="5718175" y="2327275"/>
          <p14:tracePt t="11171" x="5764213" y="2333625"/>
          <p14:tracePt t="11175" x="5791200" y="2339975"/>
          <p14:tracePt t="11179" x="5824538" y="2359025"/>
          <p14:tracePt t="11183" x="5870575" y="2373313"/>
          <p14:tracePt t="11188" x="5903913" y="2392363"/>
          <p14:tracePt t="11190" x="5937250" y="2406650"/>
          <p14:tracePt t="11195" x="5970588" y="2425700"/>
          <p14:tracePt t="11198" x="6003925" y="2438400"/>
          <p14:tracePt t="11204" x="6035675" y="2459038"/>
          <p14:tracePt t="11206" x="6069013" y="2486025"/>
          <p14:tracePt t="11211" x="6102350" y="2505075"/>
          <p14:tracePt t="11215" x="6135688" y="2532063"/>
          <p14:tracePt t="11220" x="6175375" y="2559050"/>
          <p14:tracePt t="11222" x="6208713" y="2584450"/>
          <p14:tracePt t="11227" x="6227763" y="2611438"/>
          <p14:tracePt t="11231" x="6261100" y="2624138"/>
          <p14:tracePt t="11235" x="6294438" y="2651125"/>
          <p14:tracePt t="11239" x="6321425" y="2678113"/>
          <p14:tracePt t="11242" x="6354763" y="2697163"/>
          <p14:tracePt t="11247" x="6373813" y="2717800"/>
          <p14:tracePt t="11250" x="6407150" y="2736850"/>
          <p14:tracePt t="11255" x="6434138" y="2763838"/>
          <p14:tracePt t="11259" x="6453188" y="2784475"/>
          <p14:tracePt t="11263" x="6480175" y="2809875"/>
          <p14:tracePt t="11267" x="6507163" y="2843213"/>
          <p14:tracePt t="11271" x="6519863" y="2863850"/>
          <p14:tracePt t="11275" x="6526213" y="2897188"/>
          <p14:tracePt t="11279" x="6532563" y="2928938"/>
          <p14:tracePt t="11283" x="6532563" y="2955925"/>
          <p14:tracePt t="11288" x="6532563" y="2995613"/>
          <p14:tracePt t="11290" x="6532563" y="3035300"/>
          <p14:tracePt t="11295" x="6532563" y="3089275"/>
          <p14:tracePt t="11299" x="6532563" y="3148013"/>
          <p14:tracePt t="11304" x="6532563" y="3201988"/>
          <p14:tracePt t="11306" x="6532563" y="3254375"/>
          <p14:tracePt t="11311" x="6532563" y="3306763"/>
          <p14:tracePt t="11314" x="6532563" y="3348038"/>
          <p14:tracePt t="11320" x="6532563" y="3400425"/>
          <p14:tracePt t="11323" x="6532563" y="3440113"/>
          <p14:tracePt t="11326" x="6540500" y="3473450"/>
          <p14:tracePt t="11331" x="6553200" y="3506788"/>
          <p14:tracePt t="11336" x="6559550" y="3532188"/>
          <p14:tracePt t="11338" x="6559550" y="3565525"/>
          <p14:tracePt t="11342" x="6565900" y="3592513"/>
          <p14:tracePt t="11346" x="6573838" y="3619500"/>
          <p14:tracePt t="11350" x="6580188" y="3638550"/>
          <p14:tracePt t="11355" x="6592888" y="3652838"/>
          <p14:tracePt t="11359" x="6599238" y="3671888"/>
          <p14:tracePt t="11363" x="6605588" y="3678238"/>
          <p14:tracePt t="11367" x="6605588" y="3692525"/>
          <p14:tracePt t="11371" x="6613525" y="3698875"/>
          <p14:tracePt t="11375" x="6619875" y="3705225"/>
          <p14:tracePt t="11379" x="6626225" y="3717925"/>
          <p14:tracePt t="11383" x="6632575" y="3724275"/>
          <p14:tracePt t="11387" x="6638925" y="3732213"/>
          <p14:tracePt t="11390" x="6638925" y="3738563"/>
          <p14:tracePt t="11394" x="6645275" y="3744913"/>
          <p14:tracePt t="11398" x="6653213" y="3757613"/>
          <p14:tracePt t="11406" x="6659563" y="3765550"/>
          <p14:tracePt t="11411" x="6665913" y="3771900"/>
          <p14:tracePt t="11414" x="6672263" y="3778250"/>
          <p14:tracePt t="11421" x="6678613" y="3784600"/>
          <p14:tracePt t="11424" x="6684963" y="3790950"/>
          <p14:tracePt t="11426" x="6684963" y="3797300"/>
          <p14:tracePt t="11431" x="6692900" y="3811588"/>
          <p14:tracePt t="11434" x="6692900" y="3817938"/>
          <p14:tracePt t="11438" x="6692900" y="3830638"/>
          <p14:tracePt t="11443" x="6692900" y="3836988"/>
          <p14:tracePt t="11447" x="6692900" y="3844925"/>
          <p14:tracePt t="11451" x="6699250" y="3857625"/>
          <p14:tracePt t="11455" x="6699250" y="3863975"/>
          <p14:tracePt t="11459" x="6705600" y="3870325"/>
          <p14:tracePt t="11463" x="6705600" y="3878263"/>
          <p14:tracePt t="11467" x="6705600" y="3884613"/>
          <p14:tracePt t="11471" x="6705600" y="3890963"/>
          <p14:tracePt t="11474" x="6705600" y="3903663"/>
          <p14:tracePt t="11483" x="6705600" y="3910013"/>
          <p14:tracePt t="11487" x="6711950" y="3917950"/>
          <p14:tracePt t="11491" x="6711950" y="3924300"/>
          <p14:tracePt t="11499" x="6711950" y="3930650"/>
          <p14:tracePt t="11505" x="6711950" y="3937000"/>
          <p14:tracePt t="11510" x="6711950" y="3943350"/>
          <p14:tracePt t="11514" x="6711950" y="3949700"/>
          <p14:tracePt t="11520" x="6711950" y="3957638"/>
          <p14:tracePt t="11522" x="6711950" y="3970338"/>
          <p14:tracePt t="11527" x="6711950" y="3976688"/>
          <p14:tracePt t="11530" x="6705600" y="3990975"/>
          <p14:tracePt t="11534" x="6699250" y="4003675"/>
          <p14:tracePt t="11539" x="6692900" y="4016375"/>
          <p14:tracePt t="11543" x="6684963" y="4030663"/>
          <p14:tracePt t="11547" x="6678613" y="4037013"/>
          <p14:tracePt t="11551" x="6665913" y="4049713"/>
          <p14:tracePt t="11554" x="6659563" y="4062413"/>
          <p14:tracePt t="11563" x="6645275" y="4076700"/>
          <p14:tracePt t="11567" x="6638925" y="4083050"/>
          <p14:tracePt t="11571" x="6632575" y="4089400"/>
          <p14:tracePt t="11574" x="6626225" y="4095750"/>
          <p14:tracePt t="11579" x="6619875" y="4102100"/>
          <p14:tracePt t="11583" x="6613525" y="4116388"/>
          <p14:tracePt t="11587" x="6599238" y="4122738"/>
          <p14:tracePt t="11590" x="6592888" y="4129088"/>
          <p14:tracePt t="11599" x="6586538" y="4135438"/>
          <p14:tracePt t="11604" x="6573838" y="4143375"/>
          <p14:tracePt t="11607" x="6565900" y="4143375"/>
          <p14:tracePt t="11610" x="6553200" y="4149725"/>
          <p14:tracePt t="11615" x="6540500" y="4149725"/>
          <p14:tracePt t="11620" x="6526213" y="4156075"/>
          <p14:tracePt t="11622" x="6513513" y="4162425"/>
          <p14:tracePt t="11627" x="6500813" y="4162425"/>
          <p14:tracePt t="11630" x="6486525" y="4168775"/>
          <p14:tracePt t="11635" x="6473825" y="4168775"/>
          <p14:tracePt t="11638" x="6461125" y="4168775"/>
          <p14:tracePt t="11643" x="6446838" y="4175125"/>
          <p14:tracePt t="11646" x="6427788" y="4175125"/>
          <p14:tracePt t="11651" x="6413500" y="4175125"/>
          <p14:tracePt t="11656" x="6400800" y="4175125"/>
          <p14:tracePt t="11658" x="6388100" y="4175125"/>
          <p14:tracePt t="11662" x="6373813" y="4175125"/>
          <p14:tracePt t="11667" x="6354763" y="4183063"/>
          <p14:tracePt t="11671" x="6340475" y="4183063"/>
          <p14:tracePt t="11675" x="6321425" y="4189413"/>
          <p14:tracePt t="11679" x="6308725" y="4189413"/>
          <p14:tracePt t="11683" x="6288088" y="4189413"/>
          <p14:tracePt t="11688" x="6275388" y="4189413"/>
          <p14:tracePt t="11691" x="6248400" y="4202113"/>
          <p14:tracePt t="11694" x="6227763" y="4202113"/>
          <p14:tracePt t="11699" x="6202363" y="4202113"/>
          <p14:tracePt t="11704" x="6181725" y="4202113"/>
          <p14:tracePt t="11706" x="6148388" y="4202113"/>
          <p14:tracePt t="11710" x="6129338" y="4202113"/>
          <p14:tracePt t="11714" x="6089650" y="4202113"/>
          <p14:tracePt t="11721" x="6056313" y="4202113"/>
          <p14:tracePt t="11723" x="6029325" y="4195763"/>
          <p14:tracePt t="11727" x="5989638" y="4195763"/>
          <p14:tracePt t="11731" x="5964238" y="4189413"/>
          <p14:tracePt t="11735" x="5922963" y="4189413"/>
          <p14:tracePt t="11739" x="5903913" y="4183063"/>
          <p14:tracePt t="11742" x="5876925" y="4183063"/>
          <p14:tracePt t="11746" x="5851525" y="4175125"/>
          <p14:tracePt t="11751" x="5824538" y="4168775"/>
          <p14:tracePt t="11756" x="5797550" y="4168775"/>
          <p14:tracePt t="11758" x="5770563" y="4162425"/>
          <p14:tracePt t="11763" x="5751513" y="4156075"/>
          <p14:tracePt t="11766" x="5724525" y="4156075"/>
          <p14:tracePt t="11771" x="5705475" y="4149725"/>
          <p14:tracePt t="11774" x="5672138" y="4135438"/>
          <p14:tracePt t="11779" x="5645150" y="4135438"/>
          <p14:tracePt t="11783" x="5626100" y="4129088"/>
          <p14:tracePt t="11787" x="5592763" y="4122738"/>
          <p14:tracePt t="11790" x="5572125" y="4122738"/>
          <p14:tracePt t="11795" x="5553075" y="4116388"/>
          <p14:tracePt t="11799" x="5526088" y="4116388"/>
          <p14:tracePt t="11804" x="5507038" y="4110038"/>
          <p14:tracePt t="11806" x="5486400" y="4102100"/>
          <p14:tracePt t="11810" x="5459413" y="4095750"/>
          <p14:tracePt t="11814" x="5446713" y="4089400"/>
          <p14:tracePt t="11821" x="5426075" y="4083050"/>
          <p14:tracePt t="11823" x="5413375" y="4076700"/>
          <p14:tracePt t="11826" x="5394325" y="4056063"/>
          <p14:tracePt t="11830" x="5367338" y="4049713"/>
          <p14:tracePt t="11837" x="5354638" y="4043363"/>
          <p14:tracePt t="11840" x="5340350" y="4030663"/>
          <p14:tracePt t="11842" x="5327650" y="4016375"/>
          <p14:tracePt t="11846" x="5313363" y="4010025"/>
          <p14:tracePt t="11851" x="5300663" y="3997325"/>
          <p14:tracePt t="11855" x="5294313" y="3990975"/>
          <p14:tracePt t="11858" x="5281613" y="3976688"/>
          <p14:tracePt t="11862" x="5273675" y="3963988"/>
          <p14:tracePt t="11867" x="5267325" y="3949700"/>
          <p14:tracePt t="11872" x="5260975" y="3937000"/>
          <p14:tracePt t="11874" x="5260975" y="3917950"/>
          <p14:tracePt t="11878" x="5254625" y="3890963"/>
          <p14:tracePt t="11882" x="5248275" y="3870325"/>
          <p14:tracePt t="11887" x="5248275" y="3844925"/>
          <p14:tracePt t="11891" x="5241925" y="3817938"/>
          <p14:tracePt t="11895" x="5241925" y="3797300"/>
          <p14:tracePt t="11899" x="5233988" y="3771900"/>
          <p14:tracePt t="11903" x="5233988" y="3724275"/>
          <p14:tracePt t="11906" x="5233988" y="3684588"/>
          <p14:tracePt t="11910" x="5233988" y="3632200"/>
          <p14:tracePt t="11915" x="5233988" y="3579813"/>
          <p14:tracePt t="11921" x="5233988" y="3540125"/>
          <p14:tracePt t="11922" x="5233988" y="3500438"/>
          <p14:tracePt t="11927" x="5233988" y="3467100"/>
          <p14:tracePt t="11930" x="5233988" y="3427413"/>
          <p14:tracePt t="11936" x="5233988" y="3387725"/>
          <p14:tracePt t="11938" x="5233988" y="3354388"/>
          <p14:tracePt t="11943" x="5233988" y="3314700"/>
          <p14:tracePt t="11946" x="5233988" y="3287713"/>
          <p14:tracePt t="11951" x="5233988" y="3248025"/>
          <p14:tracePt t="11955" x="5241925" y="3214688"/>
          <p14:tracePt t="11958" x="5248275" y="3187700"/>
          <p14:tracePt t="11963" x="5260975" y="3162300"/>
          <p14:tracePt t="11967" x="5273675" y="3135313"/>
          <p14:tracePt t="11971" x="5287963" y="3101975"/>
          <p14:tracePt t="11974" x="5294313" y="3074988"/>
          <p14:tracePt t="11978" x="5300663" y="3049588"/>
          <p14:tracePt t="11983" x="5307013" y="3022600"/>
          <p14:tracePt t="11987" x="5307013" y="3001963"/>
          <p14:tracePt t="11990" x="5327650" y="2982913"/>
          <p14:tracePt t="11994" x="5334000" y="2970213"/>
          <p14:tracePt t="11998" x="5340350" y="2955925"/>
          <p14:tracePt t="12003" x="5346700" y="2943225"/>
          <p14:tracePt t="12007" x="5360988" y="2928938"/>
          <p14:tracePt t="12010" x="5373688" y="2903538"/>
          <p14:tracePt t="12014" x="5386388" y="2889250"/>
          <p14:tracePt t="12019" x="5413375" y="2870200"/>
          <p14:tracePt t="12022" x="5426075" y="2849563"/>
          <p14:tracePt t="12026" x="5446713" y="2836863"/>
          <p14:tracePt t="12030" x="5473700" y="2824163"/>
          <p14:tracePt t="12034" x="5492750" y="2809875"/>
          <p14:tracePt t="12038" x="5513388" y="2790825"/>
          <p14:tracePt t="12042" x="5538788" y="2776538"/>
          <p14:tracePt t="12046" x="5559425" y="2763838"/>
          <p14:tracePt t="12050" x="5592763" y="2757488"/>
          <p14:tracePt t="12055" x="5626100" y="2730500"/>
          <p14:tracePt t="12059" x="5651500" y="2724150"/>
          <p14:tracePt t="12063" x="5684838" y="2705100"/>
          <p14:tracePt t="12067" x="5718175" y="2690813"/>
          <p14:tracePt t="12072" x="5745163" y="2684463"/>
          <p14:tracePt t="12074" x="5770563" y="2663825"/>
          <p14:tracePt t="12078" x="5797550" y="2657475"/>
          <p14:tracePt t="12083" x="5824538" y="2644775"/>
          <p14:tracePt t="12087" x="5857875" y="2638425"/>
          <p14:tracePt t="12090" x="5876925" y="2632075"/>
          <p14:tracePt t="12094" x="5903913" y="2611438"/>
          <p14:tracePt t="12098" x="5930900" y="2605088"/>
          <p14:tracePt t="12103" x="5956300" y="2592388"/>
          <p14:tracePt t="12106" x="5976938" y="2584450"/>
          <p14:tracePt t="12110" x="5995988" y="2578100"/>
          <p14:tracePt t="12115" x="6010275" y="2571750"/>
          <p14:tracePt t="12120" x="6035675" y="2565400"/>
          <p14:tracePt t="12123" x="6049963" y="2559050"/>
          <p14:tracePt t="12126" x="6069013" y="2559050"/>
          <p14:tracePt t="12130" x="6102350" y="2538413"/>
          <p14:tracePt t="12134" x="6122988" y="2538413"/>
          <p14:tracePt t="12138" x="6162675" y="2532063"/>
          <p14:tracePt t="12142" x="6208713" y="2525713"/>
          <p14:tracePt t="12146" x="6248400" y="2525713"/>
          <p14:tracePt t="12151" x="6300788" y="2525713"/>
          <p14:tracePt t="12156" x="6340475" y="2525713"/>
          <p14:tracePt t="12158" x="6394450" y="2525713"/>
          <p14:tracePt t="12162" x="6446838" y="2525713"/>
          <p14:tracePt t="12167" x="6507163" y="2525713"/>
          <p14:tracePt t="12171" x="6573838" y="2525713"/>
          <p14:tracePt t="12175" x="6626225" y="2525713"/>
          <p14:tracePt t="12178" x="6692900" y="2525713"/>
          <p14:tracePt t="12182" x="6757988" y="2525713"/>
          <p14:tracePt t="12188" x="6818313" y="2544763"/>
          <p14:tracePt t="12191" x="6870700" y="2565400"/>
          <p14:tracePt t="12195" x="6931025" y="2592388"/>
          <p14:tracePt t="12198" x="6977063" y="2611438"/>
          <p14:tracePt t="12204" x="7023100" y="2632075"/>
          <p14:tracePt t="12206" x="7070725" y="2657475"/>
          <p14:tracePt t="12211" x="7102475" y="2684463"/>
          <p14:tracePt t="12215" x="7135813" y="2711450"/>
          <p14:tracePt t="12220" x="7162800" y="2724150"/>
          <p14:tracePt t="12223" x="7183438" y="2744788"/>
          <p14:tracePt t="12226" x="7196138" y="2763838"/>
          <p14:tracePt t="12230" x="7223125" y="2784475"/>
          <p14:tracePt t="12234" x="7229475" y="2797175"/>
          <p14:tracePt t="12238" x="7242175" y="2816225"/>
          <p14:tracePt t="12243" x="7248525" y="2836863"/>
          <p14:tracePt t="12247" x="7254875" y="2857500"/>
          <p14:tracePt t="12252" x="7262813" y="2876550"/>
          <p14:tracePt t="12255" x="7269163" y="2897188"/>
          <p14:tracePt t="12259" x="7269163" y="2928938"/>
          <p14:tracePt t="12263" x="7275513" y="2949575"/>
          <p14:tracePt t="12267" x="7275513" y="2982913"/>
          <p14:tracePt t="12271" x="7275513" y="3001963"/>
          <p14:tracePt t="12275" x="7275513" y="3049588"/>
          <p14:tracePt t="12279" x="7275513" y="3095625"/>
          <p14:tracePt t="12283" x="7275513" y="3135313"/>
          <p14:tracePt t="12288" x="7275513" y="3175000"/>
          <p14:tracePt t="12290" x="7275513" y="3208338"/>
          <p14:tracePt t="12295" x="7275513" y="3227388"/>
          <p14:tracePt t="12299" x="7275513" y="3254375"/>
          <p14:tracePt t="12303" x="7275513" y="3281363"/>
          <p14:tracePt t="12306" x="7269163" y="3300413"/>
          <p14:tracePt t="12310" x="7262813" y="3327400"/>
          <p14:tracePt t="12315" x="7254875" y="3360738"/>
          <p14:tracePt t="12320" x="7248525" y="3394075"/>
          <p14:tracePt t="12322" x="7242175" y="3413125"/>
          <p14:tracePt t="12327" x="7223125" y="3446463"/>
          <p14:tracePt t="12331" x="7215188" y="3473450"/>
          <p14:tracePt t="12336" x="7208838" y="3506788"/>
          <p14:tracePt t="12339" x="7189788" y="3540125"/>
          <p14:tracePt t="12342" x="7183438" y="3571875"/>
          <p14:tracePt t="12346" x="7175500" y="3592513"/>
          <p14:tracePt t="12351" x="7162800" y="3613150"/>
          <p14:tracePt t="12355" x="7156450" y="3638550"/>
          <p14:tracePt t="12358" x="7150100" y="3659188"/>
          <p14:tracePt t="12363" x="7142163" y="3678238"/>
          <p14:tracePt t="12367" x="7135813" y="3692525"/>
          <p14:tracePt t="12371" x="7129463" y="3705225"/>
          <p14:tracePt t="12375" x="7110413" y="3717925"/>
          <p14:tracePt t="12379" x="7102475" y="3732213"/>
          <p14:tracePt t="12383" x="7096125" y="3751263"/>
          <p14:tracePt t="12387" x="7089775" y="3765550"/>
          <p14:tracePt t="12390" x="7077075" y="3784600"/>
          <p14:tracePt t="12394" x="7062788" y="3797300"/>
          <p14:tracePt t="12399" x="7050088" y="3817938"/>
          <p14:tracePt t="12403" x="7037388" y="3836988"/>
          <p14:tracePt t="12407" x="7031038" y="3851275"/>
          <p14:tracePt t="12411" x="7010400" y="3863975"/>
          <p14:tracePt t="12415" x="6997700" y="3884613"/>
          <p14:tracePt t="12423" x="6964363" y="3910013"/>
          <p14:tracePt t="12427" x="6937375" y="3930650"/>
          <p14:tracePt t="12430" x="6918325" y="3937000"/>
          <p14:tracePt t="12434" x="6897688" y="3949700"/>
          <p14:tracePt t="12438" x="6870700" y="3957638"/>
          <p14:tracePt t="12442" x="6851650" y="3963988"/>
          <p14:tracePt t="12446" x="6831013" y="3970338"/>
          <p14:tracePt t="12451" x="6811963" y="3970338"/>
          <p14:tracePt t="12455" x="6784975" y="3976688"/>
          <p14:tracePt t="12458" x="6765925" y="3976688"/>
          <p14:tracePt t="12462" x="6738938" y="3976688"/>
          <p14:tracePt t="12467" x="6711950" y="3976688"/>
          <p14:tracePt t="12472" x="6692900" y="3976688"/>
          <p14:tracePt t="12474" x="6672263" y="3976688"/>
          <p14:tracePt t="12479" x="6659563" y="3976688"/>
          <p14:tracePt t="12483" x="6638925" y="3976688"/>
          <p14:tracePt t="12487" x="6619875" y="3976688"/>
          <p14:tracePt t="12491" x="6605588" y="3976688"/>
          <p14:tracePt t="12495" x="6586538" y="3976688"/>
          <p14:tracePt t="12499" x="6573838" y="3976688"/>
          <p14:tracePt t="12504" x="6546850" y="3976688"/>
          <p14:tracePt t="12507" x="6532563" y="3970338"/>
          <p14:tracePt t="12510" x="6513513" y="3963988"/>
          <p14:tracePt t="12514" x="6492875" y="3949700"/>
          <p14:tracePt t="12521" x="6467475" y="3943350"/>
          <p14:tracePt t="12523" x="6446838" y="3930650"/>
          <p14:tracePt t="12526" x="6413500" y="3910013"/>
          <p14:tracePt t="12530" x="6394450" y="3897313"/>
          <p14:tracePt t="12536" x="6367463" y="3884613"/>
          <p14:tracePt t="12538" x="6348413" y="3878263"/>
          <p14:tracePt t="12543" x="6327775" y="3870325"/>
          <p14:tracePt t="12547" x="6315075" y="3851275"/>
          <p14:tracePt t="12551" x="6288088" y="3844925"/>
          <p14:tracePt t="12556" x="6275388" y="3836988"/>
          <p14:tracePt t="12558" x="6261100" y="3830638"/>
          <p14:tracePt t="12562" x="6242050" y="3824288"/>
          <p14:tracePt t="12567" x="6221413" y="3817938"/>
          <p14:tracePt t="12571" x="6208713" y="3811588"/>
          <p14:tracePt t="12574" x="6181725" y="3805238"/>
          <p14:tracePt t="12578" x="6169025" y="3797300"/>
          <p14:tracePt t="12583" x="6156325" y="3790950"/>
          <p14:tracePt t="12588" x="6142038" y="3784600"/>
          <p14:tracePt t="12590" x="6129338" y="3778250"/>
          <p14:tracePt t="12594" x="6116638" y="3765550"/>
          <p14:tracePt t="12598" x="6102350" y="3765550"/>
          <p14:tracePt t="12603" x="6096000" y="3751263"/>
          <p14:tracePt t="12606" x="6083300" y="3751263"/>
          <p14:tracePt t="12611" x="6075363" y="3744913"/>
          <p14:tracePt t="12615" x="6069013" y="3738563"/>
          <p14:tracePt t="12627" x="6062663" y="3732213"/>
          <p14:tracePt t="12630" x="6056313" y="3732213"/>
          <p14:tracePt t="12638" x="6049963" y="3724275"/>
          <p14:tracePt t="12646" x="6043613" y="3717925"/>
          <p14:tracePt t="12683" x="6035675" y="3717925"/>
          <p14:tracePt t="12695" x="6035675" y="3711575"/>
          <p14:tracePt t="12707" x="6035675" y="3705225"/>
          <p14:tracePt t="12715" x="6035675" y="3698875"/>
          <p14:tracePt t="12721" x="6035675" y="3692525"/>
          <p14:tracePt t="12755" x="6035675" y="3684588"/>
          <p14:tracePt t="12762" x="6035675" y="3678238"/>
          <p14:tracePt t="12931" x="6029325" y="3678238"/>
          <p14:tracePt t="13088" x="6022975" y="3678238"/>
          <p14:tracePt t="13096" x="6016625" y="3678238"/>
          <p14:tracePt t="13107" x="6010275" y="3678238"/>
          <p14:tracePt t="13115" x="6003925" y="3678238"/>
          <p14:tracePt t="13123" x="5995988" y="3678238"/>
          <p14:tracePt t="13350" x="5989638" y="3678238"/>
          <p14:tracePt t="13358" x="5983288" y="3678238"/>
          <p14:tracePt t="13450" x="5976938" y="3678238"/>
          <p14:tracePt t="13760" x="5970588" y="3678238"/>
          <p14:tracePt t="13766" x="5964238" y="3678238"/>
          <p14:tracePt t="13773" x="5949950" y="3678238"/>
          <p14:tracePt t="13776" x="5943600" y="3684588"/>
          <p14:tracePt t="13779" x="5937250" y="3684588"/>
          <p14:tracePt t="13782" x="5930900" y="3684588"/>
          <p14:tracePt t="13787" x="5916613" y="3684588"/>
          <p14:tracePt t="13790" x="5910263" y="3692525"/>
          <p14:tracePt t="13796" x="5903913" y="3698875"/>
          <p14:tracePt t="13800" x="5897563" y="3698875"/>
          <p14:tracePt t="13805" x="5891213" y="3705225"/>
          <p14:tracePt t="13811" x="5891213" y="3711575"/>
          <p14:tracePt t="13815" x="5883275" y="3711575"/>
          <p14:tracePt t="13823" x="5876925" y="3711575"/>
          <p14:tracePt t="13827" x="5870575" y="3711575"/>
          <p14:tracePt t="13837" x="5870575" y="3717925"/>
          <p14:tracePt t="13838" x="5864225" y="3717925"/>
          <p14:tracePt t="14055" x="5864225" y="3711575"/>
          <p14:tracePt t="14059" x="5864225" y="3705225"/>
          <p14:tracePt t="14063" x="5857875" y="3698875"/>
          <p14:tracePt t="14067" x="5843588" y="3684588"/>
          <p14:tracePt t="14071" x="5830888" y="3671888"/>
          <p14:tracePt t="14074" x="5811838" y="3659188"/>
          <p14:tracePt t="14079" x="5797550" y="3638550"/>
          <p14:tracePt t="14083" x="5778500" y="3613150"/>
          <p14:tracePt t="14088" x="5751513" y="3592513"/>
          <p14:tracePt t="14090" x="5718175" y="3552825"/>
          <p14:tracePt t="14094" x="5691188" y="3506788"/>
          <p14:tracePt t="14099" x="5659438" y="3446463"/>
          <p14:tracePt t="14103" x="5618163" y="3387725"/>
          <p14:tracePt t="14106" x="5592763" y="3321050"/>
          <p14:tracePt t="14110" x="5559425" y="3248025"/>
          <p14:tracePt t="14114" x="5526088" y="3175000"/>
          <p14:tracePt t="14119" x="5499100" y="3095625"/>
          <p14:tracePt t="14122" x="5465763" y="3009900"/>
          <p14:tracePt t="14126" x="5434013" y="2909888"/>
          <p14:tracePt t="14130" x="5413375" y="2830513"/>
          <p14:tracePt t="14136" x="5394325" y="2751138"/>
          <p14:tracePt t="14138" x="5380038" y="2678113"/>
          <p14:tracePt t="14143" x="5360988" y="2598738"/>
          <p14:tracePt t="14147" x="5354638" y="2519363"/>
          <p14:tracePt t="14153" x="5340350" y="2432050"/>
          <p14:tracePt t="14156" x="5334000" y="2366963"/>
          <p14:tracePt t="14158" x="5334000" y="2300288"/>
          <p14:tracePt t="14162" x="5334000" y="2220913"/>
          <p14:tracePt t="14167" x="5334000" y="2141538"/>
          <p14:tracePt t="14171" x="5334000" y="2062163"/>
          <p14:tracePt t="14174" x="5334000" y="1968500"/>
          <p14:tracePt t="14178" x="5334000" y="1889125"/>
          <p14:tracePt t="14182" x="5334000" y="1795463"/>
          <p14:tracePt t="14187" x="5334000" y="1716088"/>
          <p14:tracePt t="14191" x="5334000" y="1624013"/>
          <p14:tracePt t="14195" x="5334000" y="1544638"/>
          <p14:tracePt t="14199" x="5321300" y="1465263"/>
          <p14:tracePt t="14204" x="5313363" y="1377950"/>
          <p14:tracePt t="14206" x="5300663" y="1312863"/>
          <p14:tracePt t="14210" x="5281613" y="1239838"/>
          <p14:tracePt t="14215" x="5260975" y="1185863"/>
          <p14:tracePt t="14218" x="5254625" y="1127125"/>
          <p14:tracePt t="14222" x="5248275" y="1073150"/>
          <p14:tracePt t="14226" x="5233988" y="1027113"/>
          <p14:tracePt t="14231" x="5233988" y="987425"/>
          <p14:tracePt t="14236" x="5227638" y="947738"/>
          <p14:tracePt t="14238" x="5227638" y="914400"/>
          <p14:tracePt t="14243" x="5221288" y="887413"/>
          <p14:tracePt t="14247" x="5221288" y="855663"/>
          <p14:tracePt t="14250" x="5221288" y="828675"/>
          <p14:tracePt t="14254" x="5221288" y="795338"/>
          <p14:tracePt t="14259" x="5221288" y="768350"/>
          <p14:tracePt t="14263" x="5221288" y="742950"/>
          <p14:tracePt t="14267" x="5221288" y="722313"/>
          <p14:tracePt t="14270" x="5221288" y="703263"/>
          <p14:tracePt t="14274" x="5221288" y="676275"/>
          <p14:tracePt t="14279" x="5221288" y="649288"/>
          <p14:tracePt t="14283" x="5221288" y="622300"/>
          <p14:tracePt t="14287" x="5221288" y="590550"/>
          <p14:tracePt t="14291" x="5221288" y="563563"/>
          <p14:tracePt t="14295" x="5221288" y="542925"/>
          <p14:tracePt t="14298" x="5221288" y="509588"/>
          <p14:tracePt t="14304" x="5221288" y="490538"/>
          <p14:tracePt t="14307" x="5221288" y="469900"/>
          <p14:tracePt t="14310" x="5221288" y="450850"/>
          <p14:tracePt t="14315" x="5221288" y="423863"/>
          <p14:tracePt t="14320" x="5221288" y="404813"/>
          <p14:tracePt t="14322" x="5221288" y="384175"/>
          <p14:tracePt t="14327" x="5221288" y="357188"/>
          <p14:tracePt t="14331" x="5221288" y="331788"/>
          <p14:tracePt t="14336" x="5221288" y="304800"/>
          <p14:tracePt t="14338" x="5221288" y="285750"/>
          <p14:tracePt t="14343" x="5221288" y="252413"/>
          <p14:tracePt t="14346" x="5221288" y="231775"/>
          <p14:tracePt t="14352" x="5221288" y="212725"/>
          <p14:tracePt t="14354" x="5221288" y="192088"/>
          <p14:tracePt t="14359" x="5214938" y="165100"/>
          <p14:tracePt t="14363" x="5214938" y="146050"/>
          <p14:tracePt t="14366" x="5208588" y="125413"/>
          <p14:tracePt t="14370" x="5208588" y="106363"/>
          <p14:tracePt t="14375" x="5202238" y="79375"/>
          <p14:tracePt t="14379" x="5202238" y="66675"/>
          <p14:tracePt t="14383" x="5187950" y="46038"/>
          <p14:tracePt t="14388" x="5187950" y="33338"/>
          <p14:tracePt t="14390" x="5181600" y="12700"/>
          <p14:tracePt t="14394" x="518160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35;p44">
            <a:extLst>
              <a:ext uri="{FF2B5EF4-FFF2-40B4-BE49-F238E27FC236}">
                <a16:creationId xmlns:a16="http://schemas.microsoft.com/office/drawing/2014/main" id="{8F649F45-22E8-577C-AF42-6A6B1D2611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1799" y="763863"/>
            <a:ext cx="4288909" cy="34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</a:t>
            </a:r>
            <a:r>
              <a:rPr lang="en-US" dirty="0" err="1"/>
              <a:t>keras.applications.mobilenet</a:t>
            </a:r>
            <a:r>
              <a:rPr lang="en-US" dirty="0"/>
              <a:t> import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9" name="Google Shape;435;p44">
            <a:extLst>
              <a:ext uri="{FF2B5EF4-FFF2-40B4-BE49-F238E27FC236}">
                <a16:creationId xmlns:a16="http://schemas.microsoft.com/office/drawing/2014/main" id="{A2513542-044B-67D0-B685-A5C6ECB96ED3}"/>
              </a:ext>
            </a:extLst>
          </p:cNvPr>
          <p:cNvSpPr txBox="1">
            <a:spLocks/>
          </p:cNvSpPr>
          <p:nvPr/>
        </p:nvSpPr>
        <p:spPr>
          <a:xfrm>
            <a:off x="691799" y="1212576"/>
            <a:ext cx="4822310" cy="34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model = </a:t>
            </a:r>
            <a:r>
              <a:rPr lang="en-US" dirty="0" err="1"/>
              <a:t>MobileNet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weights</a:t>
            </a:r>
            <a:r>
              <a:rPr lang="en-US" dirty="0"/>
              <a:t>=“</a:t>
            </a:r>
            <a:r>
              <a:rPr lang="en-US" dirty="0" err="1"/>
              <a:t>imagenet</a:t>
            </a:r>
            <a:r>
              <a:rPr lang="en-US" dirty="0"/>
              <a:t>”, </a:t>
            </a:r>
            <a:r>
              <a:rPr lang="en-US" dirty="0" err="1">
                <a:solidFill>
                  <a:srgbClr val="FF0000"/>
                </a:solidFill>
              </a:rPr>
              <a:t>include_top</a:t>
            </a:r>
            <a:r>
              <a:rPr lang="en-US" dirty="0"/>
              <a:t>=True)</a:t>
            </a:r>
          </a:p>
        </p:txBody>
      </p:sp>
      <p:sp>
        <p:nvSpPr>
          <p:cNvPr id="2" name="Google Shape;558;p49">
            <a:extLst>
              <a:ext uri="{FF2B5EF4-FFF2-40B4-BE49-F238E27FC236}">
                <a16:creationId xmlns:a16="http://schemas.microsoft.com/office/drawing/2014/main" id="{B85803D6-74A6-A65F-4D66-64F003E566B0}"/>
              </a:ext>
            </a:extLst>
          </p:cNvPr>
          <p:cNvSpPr txBox="1">
            <a:spLocks/>
          </p:cNvSpPr>
          <p:nvPr/>
        </p:nvSpPr>
        <p:spPr>
          <a:xfrm>
            <a:off x="3236347" y="2181582"/>
            <a:ext cx="4555522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zh-TW" altLang="en-US" sz="1200" dirty="0"/>
              <a:t>模型使用的權重，參數值</a:t>
            </a:r>
            <a:r>
              <a:rPr lang="en-US" altLang="zh-TW" sz="1200" dirty="0" err="1"/>
              <a:t>imagenet</a:t>
            </a:r>
            <a:r>
              <a:rPr lang="zh-TW" altLang="en-US" sz="1200" dirty="0"/>
              <a:t>是使用</a:t>
            </a:r>
            <a:r>
              <a:rPr lang="en-US" altLang="zh-TW" sz="1200" dirty="0"/>
              <a:t>ImageNet</a:t>
            </a:r>
            <a:r>
              <a:rPr lang="zh-TW" altLang="en-US" sz="1200" dirty="0"/>
              <a:t>的預訓練權重。參數值為</a:t>
            </a:r>
            <a:r>
              <a:rPr lang="en-US" altLang="zh-TW" sz="1200" dirty="0"/>
              <a:t>None</a:t>
            </a:r>
            <a:r>
              <a:rPr lang="zh-TW" altLang="en-US" sz="1200" dirty="0"/>
              <a:t>，指使用模型結構，需自行訓練權重。</a:t>
            </a:r>
          </a:p>
        </p:txBody>
      </p:sp>
      <p:sp>
        <p:nvSpPr>
          <p:cNvPr id="3" name="Google Shape;564;p49">
            <a:extLst>
              <a:ext uri="{FF2B5EF4-FFF2-40B4-BE49-F238E27FC236}">
                <a16:creationId xmlns:a16="http://schemas.microsoft.com/office/drawing/2014/main" id="{1CEB15F8-0191-E252-CA0A-3B773C75805E}"/>
              </a:ext>
            </a:extLst>
          </p:cNvPr>
          <p:cNvSpPr txBox="1">
            <a:spLocks/>
          </p:cNvSpPr>
          <p:nvPr/>
        </p:nvSpPr>
        <p:spPr>
          <a:xfrm>
            <a:off x="1225199" y="2168851"/>
            <a:ext cx="1845541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1400" dirty="0"/>
              <a:t>• weights</a:t>
            </a:r>
            <a:r>
              <a:rPr lang="zh-TW" altLang="en-US" sz="1400" dirty="0"/>
              <a:t>參數</a:t>
            </a:r>
            <a:endParaRPr lang="en-US" sz="1400" dirty="0"/>
          </a:p>
        </p:txBody>
      </p:sp>
      <p:sp>
        <p:nvSpPr>
          <p:cNvPr id="4" name="Google Shape;558;p49">
            <a:extLst>
              <a:ext uri="{FF2B5EF4-FFF2-40B4-BE49-F238E27FC236}">
                <a16:creationId xmlns:a16="http://schemas.microsoft.com/office/drawing/2014/main" id="{2D0E60CE-7B4B-531A-8B2B-DC4546A5BBA6}"/>
              </a:ext>
            </a:extLst>
          </p:cNvPr>
          <p:cNvSpPr txBox="1">
            <a:spLocks/>
          </p:cNvSpPr>
          <p:nvPr/>
        </p:nvSpPr>
        <p:spPr>
          <a:xfrm>
            <a:off x="3236347" y="2842571"/>
            <a:ext cx="4555523" cy="76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r>
              <a:rPr lang="zh-TW" altLang="en-US" sz="1200" dirty="0"/>
              <a:t>是否包含模型頂部的完全連階層，指平坦層後的分類神經層，參數值</a:t>
            </a:r>
            <a:r>
              <a:rPr lang="en-US" altLang="zh-TW" sz="1200" dirty="0"/>
              <a:t>True</a:t>
            </a:r>
            <a:r>
              <a:rPr lang="zh-TW" altLang="en-US" sz="1200" dirty="0"/>
              <a:t>表示有包含；</a:t>
            </a:r>
            <a:r>
              <a:rPr lang="en-US" altLang="zh-TW" sz="1200" dirty="0"/>
              <a:t>False</a:t>
            </a:r>
            <a:r>
              <a:rPr lang="zh-TW" altLang="en-US" sz="1200" dirty="0"/>
              <a:t>表示不包含分類神經層，模型只有特徵萃取的神經層，可自行新增所需的分類神經層，稱為學習轉移。</a:t>
            </a:r>
          </a:p>
        </p:txBody>
      </p:sp>
      <p:sp>
        <p:nvSpPr>
          <p:cNvPr id="5" name="Google Shape;564;p49">
            <a:extLst>
              <a:ext uri="{FF2B5EF4-FFF2-40B4-BE49-F238E27FC236}">
                <a16:creationId xmlns:a16="http://schemas.microsoft.com/office/drawing/2014/main" id="{7F9112D3-F470-F8F0-7528-E85DFB951DBB}"/>
              </a:ext>
            </a:extLst>
          </p:cNvPr>
          <p:cNvSpPr txBox="1">
            <a:spLocks/>
          </p:cNvSpPr>
          <p:nvPr/>
        </p:nvSpPr>
        <p:spPr>
          <a:xfrm>
            <a:off x="1225200" y="2911844"/>
            <a:ext cx="184554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1400" dirty="0"/>
              <a:t>• </a:t>
            </a:r>
            <a:r>
              <a:rPr lang="en-US" sz="1400" dirty="0" err="1"/>
              <a:t>include_top</a:t>
            </a:r>
            <a:r>
              <a:rPr lang="zh-TW" altLang="en-US" sz="1400" dirty="0"/>
              <a:t>參數</a:t>
            </a:r>
            <a:endParaRPr 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D04FF3-9598-1692-CFF1-8FCB2ACD9C79}"/>
              </a:ext>
            </a:extLst>
          </p:cNvPr>
          <p:cNvSpPr txBox="1"/>
          <p:nvPr/>
        </p:nvSpPr>
        <p:spPr>
          <a:xfrm>
            <a:off x="8752114" y="4835717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2D496BF7-CB48-A7F6-D363-D98FF4C21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5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51"/>
    </mc:Choice>
    <mc:Fallback>
      <p:transition spd="slow" advTm="2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2"/>
          <p:cNvSpPr txBox="1">
            <a:spLocks noGrp="1"/>
          </p:cNvSpPr>
          <p:nvPr>
            <p:ph type="title"/>
          </p:nvPr>
        </p:nvSpPr>
        <p:spPr>
          <a:xfrm>
            <a:off x="720000" y="60858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</a:rPr>
              <a:t>使用預訓練模型進行圖片分類預測</a:t>
            </a:r>
            <a:endParaRPr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C0FCF3F-8CE2-D035-BB2B-C7EBEE2B1EA6}"/>
              </a:ext>
            </a:extLst>
          </p:cNvPr>
          <p:cNvGrpSpPr/>
          <p:nvPr/>
        </p:nvGrpSpPr>
        <p:grpSpPr>
          <a:xfrm>
            <a:off x="1236683" y="2228641"/>
            <a:ext cx="6670634" cy="1348316"/>
            <a:chOff x="1137979" y="2228641"/>
            <a:chExt cx="6670634" cy="1348316"/>
          </a:xfrm>
        </p:grpSpPr>
        <p:sp>
          <p:nvSpPr>
            <p:cNvPr id="771" name="Google Shape;771;p62"/>
            <p:cNvSpPr txBox="1"/>
            <p:nvPr/>
          </p:nvSpPr>
          <p:spPr>
            <a:xfrm>
              <a:off x="1137979" y="3142914"/>
              <a:ext cx="154007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800" b="1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Mobile</a:t>
              </a:r>
              <a:endParaRPr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0" name="Google Shape;780;p62"/>
            <p:cNvSpPr txBox="1"/>
            <p:nvPr/>
          </p:nvSpPr>
          <p:spPr>
            <a:xfrm>
              <a:off x="1378611" y="2228641"/>
              <a:ext cx="988526" cy="5996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1" name="Google Shape;781;p62"/>
            <p:cNvSpPr txBox="1"/>
            <p:nvPr/>
          </p:nvSpPr>
          <p:spPr>
            <a:xfrm>
              <a:off x="3100515" y="2228641"/>
              <a:ext cx="988526" cy="5996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2" name="Google Shape;782;p62"/>
            <p:cNvSpPr txBox="1"/>
            <p:nvPr/>
          </p:nvSpPr>
          <p:spPr>
            <a:xfrm>
              <a:off x="6544323" y="2228641"/>
              <a:ext cx="988526" cy="5996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3" name="Google Shape;783;p62"/>
            <p:cNvSpPr txBox="1"/>
            <p:nvPr/>
          </p:nvSpPr>
          <p:spPr>
            <a:xfrm>
              <a:off x="4822419" y="2228641"/>
              <a:ext cx="988526" cy="5996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" name="Google Shape;771;p62">
              <a:extLst>
                <a:ext uri="{FF2B5EF4-FFF2-40B4-BE49-F238E27FC236}">
                  <a16:creationId xmlns:a16="http://schemas.microsoft.com/office/drawing/2014/main" id="{93D05E1A-253E-EA53-A113-323EE4485B62}"/>
                </a:ext>
              </a:extLst>
            </p:cNvPr>
            <p:cNvSpPr txBox="1"/>
            <p:nvPr/>
          </p:nvSpPr>
          <p:spPr>
            <a:xfrm>
              <a:off x="2824742" y="3147357"/>
              <a:ext cx="1540071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800" b="1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RasNet50</a:t>
              </a:r>
              <a:endParaRPr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" name="Google Shape;771;p62">
              <a:extLst>
                <a:ext uri="{FF2B5EF4-FFF2-40B4-BE49-F238E27FC236}">
                  <a16:creationId xmlns:a16="http://schemas.microsoft.com/office/drawing/2014/main" id="{91F75DD4-DD9F-96A5-8ED0-90064128DBF4}"/>
                </a:ext>
              </a:extLst>
            </p:cNvPr>
            <p:cNvSpPr txBox="1"/>
            <p:nvPr/>
          </p:nvSpPr>
          <p:spPr>
            <a:xfrm>
              <a:off x="4511504" y="3127920"/>
              <a:ext cx="1610364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800" b="1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InceptionV3</a:t>
              </a:r>
              <a:endParaRPr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" name="Google Shape;771;p62">
              <a:extLst>
                <a:ext uri="{FF2B5EF4-FFF2-40B4-BE49-F238E27FC236}">
                  <a16:creationId xmlns:a16="http://schemas.microsoft.com/office/drawing/2014/main" id="{74586BD1-E1A3-1DC0-B8C3-C2B5D713354C}"/>
                </a:ext>
              </a:extLst>
            </p:cNvPr>
            <p:cNvSpPr txBox="1"/>
            <p:nvPr/>
          </p:nvSpPr>
          <p:spPr>
            <a:xfrm>
              <a:off x="6268559" y="3147357"/>
              <a:ext cx="1540054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800" b="1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VGG16</a:t>
              </a:r>
              <a:endParaRPr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37C4D431-1C39-8AB3-4D34-CCEFA39367E2}"/>
              </a:ext>
            </a:extLst>
          </p:cNvPr>
          <p:cNvSpPr txBox="1"/>
          <p:nvPr/>
        </p:nvSpPr>
        <p:spPr>
          <a:xfrm>
            <a:off x="8752114" y="4835717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89ED05B1-46F7-E6BD-36DB-895011C34C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6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5"/>
    </mc:Choice>
    <mc:Fallback>
      <p:transition spd="slow" advTm="12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5"/>
          <p:cNvSpPr txBox="1">
            <a:spLocks noGrp="1"/>
          </p:cNvSpPr>
          <p:nvPr>
            <p:ph type="title"/>
          </p:nvPr>
        </p:nvSpPr>
        <p:spPr>
          <a:xfrm>
            <a:off x="720000" y="25598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</a:rPr>
              <a:t>使用</a:t>
            </a:r>
            <a:r>
              <a:rPr lang="en-US" altLang="zh-TW" dirty="0" err="1">
                <a:solidFill>
                  <a:schemeClr val="dk1"/>
                </a:solidFill>
              </a:rPr>
              <a:t>MobileNet</a:t>
            </a:r>
            <a:r>
              <a:rPr lang="zh-TW" altLang="en-US" dirty="0">
                <a:solidFill>
                  <a:schemeClr val="dk1"/>
                </a:solidFill>
              </a:rPr>
              <a:t>預訓練模型</a:t>
            </a:r>
            <a:endParaRPr dirty="0"/>
          </a:p>
        </p:txBody>
      </p:sp>
      <p:sp>
        <p:nvSpPr>
          <p:cNvPr id="2" name="Google Shape;435;p44">
            <a:extLst>
              <a:ext uri="{FF2B5EF4-FFF2-40B4-BE49-F238E27FC236}">
                <a16:creationId xmlns:a16="http://schemas.microsoft.com/office/drawing/2014/main" id="{4CD3ED74-AD16-0234-C0D7-A9A2AB5A5F49}"/>
              </a:ext>
            </a:extLst>
          </p:cNvPr>
          <p:cNvSpPr txBox="1">
            <a:spLocks/>
          </p:cNvSpPr>
          <p:nvPr/>
        </p:nvSpPr>
        <p:spPr>
          <a:xfrm>
            <a:off x="1322181" y="1156854"/>
            <a:ext cx="4240420" cy="110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from </a:t>
            </a:r>
            <a:r>
              <a:rPr lang="en-US" sz="1200" dirty="0" err="1"/>
              <a:t>keras.preprocessing.image</a:t>
            </a:r>
            <a:r>
              <a:rPr lang="en-US" sz="1200" dirty="0"/>
              <a:t> import </a:t>
            </a:r>
            <a:r>
              <a:rPr lang="en-US" sz="1200" dirty="0" err="1"/>
              <a:t>img_to_array</a:t>
            </a:r>
            <a:endParaRPr lang="en-US" sz="1200" dirty="0"/>
          </a:p>
          <a:p>
            <a:pPr marL="0" indent="0"/>
            <a:r>
              <a:rPr lang="en-US" altLang="zh-TW" sz="1200" dirty="0"/>
              <a:t>from </a:t>
            </a:r>
            <a:r>
              <a:rPr lang="en-US" altLang="zh-TW" sz="1200" dirty="0" err="1"/>
              <a:t>keras.preprocessing.image</a:t>
            </a:r>
            <a:r>
              <a:rPr lang="en-US" altLang="zh-TW" sz="1200" dirty="0"/>
              <a:t> import </a:t>
            </a:r>
            <a:r>
              <a:rPr lang="en-US" altLang="zh-TW" sz="1200" dirty="0" err="1"/>
              <a:t>load_img</a:t>
            </a:r>
            <a:endParaRPr lang="en-US" altLang="zh-TW" sz="1200" dirty="0"/>
          </a:p>
          <a:p>
            <a:pPr marL="0" indent="0"/>
            <a:r>
              <a:rPr lang="en-US" altLang="zh-TW" sz="1200" dirty="0"/>
              <a:t>from </a:t>
            </a:r>
            <a:r>
              <a:rPr lang="en-US" altLang="zh-TW" sz="1200" dirty="0" err="1"/>
              <a:t>keras.applications.mobilenet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impor</a:t>
            </a:r>
            <a:r>
              <a:rPr lang="en-US" altLang="zh-TW" sz="1200" dirty="0"/>
              <a:t> </a:t>
            </a:r>
            <a:r>
              <a:rPr lang="en-US" altLang="zh-TW" sz="1200" dirty="0" err="1"/>
              <a:t>MobileNet</a:t>
            </a:r>
            <a:endParaRPr lang="en-US" altLang="zh-TW" sz="1200" dirty="0"/>
          </a:p>
          <a:p>
            <a:pPr marL="0" indent="0"/>
            <a:r>
              <a:rPr lang="en-US" altLang="zh-TW" sz="1200" dirty="0"/>
              <a:t>from </a:t>
            </a:r>
            <a:r>
              <a:rPr lang="en-US" altLang="zh-TW" sz="1200" dirty="0" err="1"/>
              <a:t>keras.applications.mobilenet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impor</a:t>
            </a:r>
            <a:r>
              <a:rPr lang="en-US" altLang="zh-TW" sz="1200" dirty="0"/>
              <a:t> </a:t>
            </a:r>
            <a:r>
              <a:rPr lang="en-US" altLang="zh-TW" sz="1200" dirty="0" err="1"/>
              <a:t>preprocess_input</a:t>
            </a:r>
            <a:endParaRPr lang="en-US" altLang="zh-TW" sz="1200" dirty="0"/>
          </a:p>
          <a:p>
            <a:pPr marL="0" indent="0"/>
            <a:r>
              <a:rPr lang="en-US" altLang="zh-TW" sz="1200" dirty="0"/>
              <a:t>from </a:t>
            </a:r>
            <a:r>
              <a:rPr lang="en-US" altLang="zh-TW" sz="1200" dirty="0" err="1"/>
              <a:t>keras.applications.mobilenet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impor</a:t>
            </a:r>
            <a:r>
              <a:rPr lang="en-US" altLang="zh-TW" sz="1200" dirty="0"/>
              <a:t> </a:t>
            </a:r>
            <a:r>
              <a:rPr lang="en-US" altLang="zh-TW" sz="1200" dirty="0" err="1"/>
              <a:t>decode_predictions</a:t>
            </a:r>
            <a:endParaRPr lang="en-US" altLang="zh-TW" sz="1200" dirty="0"/>
          </a:p>
        </p:txBody>
      </p:sp>
      <p:sp>
        <p:nvSpPr>
          <p:cNvPr id="3" name="Google Shape;435;p44">
            <a:extLst>
              <a:ext uri="{FF2B5EF4-FFF2-40B4-BE49-F238E27FC236}">
                <a16:creationId xmlns:a16="http://schemas.microsoft.com/office/drawing/2014/main" id="{3ED07F2D-98E3-B73A-3EDE-EA7E77947837}"/>
              </a:ext>
            </a:extLst>
          </p:cNvPr>
          <p:cNvSpPr txBox="1">
            <a:spLocks/>
          </p:cNvSpPr>
          <p:nvPr/>
        </p:nvSpPr>
        <p:spPr>
          <a:xfrm>
            <a:off x="1322181" y="2258291"/>
            <a:ext cx="4240420" cy="51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建立</a:t>
            </a:r>
            <a:r>
              <a:rPr lang="en-US" altLang="zh-TW" sz="900" b="1" dirty="0" err="1">
                <a:solidFill>
                  <a:schemeClr val="accent6">
                    <a:lumMod val="65000"/>
                  </a:schemeClr>
                </a:solidFill>
              </a:rPr>
              <a:t>MobileNet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模型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/>
            <a:r>
              <a:rPr lang="en-US" altLang="zh-TW" sz="1200" dirty="0"/>
              <a:t>model = </a:t>
            </a:r>
            <a:r>
              <a:rPr lang="en-US" altLang="zh-TW" sz="1200" dirty="0" err="1"/>
              <a:t>MobileNet</a:t>
            </a:r>
            <a:r>
              <a:rPr lang="en-US" altLang="zh-TW" sz="1200" dirty="0"/>
              <a:t>(weights=“</a:t>
            </a:r>
            <a:r>
              <a:rPr lang="en-US" altLang="zh-TW" sz="1200" dirty="0" err="1"/>
              <a:t>imagenet</a:t>
            </a:r>
            <a:r>
              <a:rPr lang="en-US" altLang="zh-TW" sz="1200" dirty="0"/>
              <a:t>”, </a:t>
            </a:r>
            <a:r>
              <a:rPr lang="en-US" altLang="zh-TW" sz="1200" dirty="0" err="1"/>
              <a:t>include_top</a:t>
            </a:r>
            <a:r>
              <a:rPr lang="en-US" altLang="zh-TW" sz="1200" dirty="0"/>
              <a:t>=True)</a:t>
            </a:r>
          </a:p>
        </p:txBody>
      </p:sp>
      <p:sp>
        <p:nvSpPr>
          <p:cNvPr id="4" name="Google Shape;435;p44">
            <a:extLst>
              <a:ext uri="{FF2B5EF4-FFF2-40B4-BE49-F238E27FC236}">
                <a16:creationId xmlns:a16="http://schemas.microsoft.com/office/drawing/2014/main" id="{0709BA64-197B-26F8-AEAC-A26F072749B3}"/>
              </a:ext>
            </a:extLst>
          </p:cNvPr>
          <p:cNvSpPr txBox="1">
            <a:spLocks/>
          </p:cNvSpPr>
          <p:nvPr/>
        </p:nvSpPr>
        <p:spPr>
          <a:xfrm>
            <a:off x="1322181" y="2776105"/>
            <a:ext cx="527951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載入測試圖片</a:t>
            </a:r>
            <a:endParaRPr lang="en-US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/>
            <a:r>
              <a:rPr lang="en-US" sz="1200" dirty="0" err="1"/>
              <a:t>img</a:t>
            </a:r>
            <a:r>
              <a:rPr lang="en-US" sz="1200" dirty="0"/>
              <a:t> = </a:t>
            </a:r>
            <a:r>
              <a:rPr lang="en-US" sz="1200" dirty="0" err="1"/>
              <a:t>load_img</a:t>
            </a:r>
            <a:r>
              <a:rPr lang="en-US" sz="1200" dirty="0"/>
              <a:t>(“koala.png”, </a:t>
            </a:r>
            <a:r>
              <a:rPr lang="en-US" sz="1200" dirty="0" err="1"/>
              <a:t>target_size</a:t>
            </a:r>
            <a:r>
              <a:rPr lang="en-US" sz="1200" dirty="0"/>
              <a:t>=(224, 224))</a:t>
            </a:r>
          </a:p>
          <a:p>
            <a:pPr marL="0" indent="0"/>
            <a:r>
              <a:rPr lang="en-US" altLang="zh-TW" sz="1200" dirty="0"/>
              <a:t>x = </a:t>
            </a:r>
            <a:r>
              <a:rPr lang="en-US" altLang="zh-TW" sz="1200" dirty="0" err="1"/>
              <a:t>img_to_array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</a:t>
            </a:r>
            <a:r>
              <a:rPr lang="en-US" altLang="zh-TW" sz="1200" dirty="0"/>
              <a:t>)</a:t>
            </a:r>
            <a:r>
              <a:rPr lang="zh-TW" altLang="en-US" sz="1200" dirty="0"/>
              <a:t>         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轉換成</a:t>
            </a:r>
            <a:r>
              <a:rPr lang="en-US" altLang="zh-TW" sz="900" b="1" dirty="0" err="1">
                <a:solidFill>
                  <a:schemeClr val="accent6">
                    <a:lumMod val="65000"/>
                  </a:schemeClr>
                </a:solidFill>
              </a:rPr>
              <a:t>Numpy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陣列</a:t>
            </a:r>
            <a:endParaRPr lang="en-US" altLang="zh-TW" sz="12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/>
            <a:r>
              <a:rPr lang="en-US" altLang="zh-TW" sz="1200" dirty="0"/>
              <a:t>Print(“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: “,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)</a:t>
            </a:r>
          </a:p>
        </p:txBody>
      </p:sp>
      <p:sp>
        <p:nvSpPr>
          <p:cNvPr id="5" name="Google Shape;435;p44">
            <a:extLst>
              <a:ext uri="{FF2B5EF4-FFF2-40B4-BE49-F238E27FC236}">
                <a16:creationId xmlns:a16="http://schemas.microsoft.com/office/drawing/2014/main" id="{AD3250EA-33C4-54A1-5DCF-44A59A9CC8A0}"/>
              </a:ext>
            </a:extLst>
          </p:cNvPr>
          <p:cNvSpPr txBox="1">
            <a:spLocks/>
          </p:cNvSpPr>
          <p:nvPr/>
        </p:nvSpPr>
        <p:spPr>
          <a:xfrm>
            <a:off x="1412235" y="3820391"/>
            <a:ext cx="1511073" cy="3325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100" dirty="0" err="1"/>
              <a:t>x.shape</a:t>
            </a:r>
            <a:r>
              <a:rPr lang="en-US" sz="1100" dirty="0"/>
              <a:t>: (224, 224, 3)</a:t>
            </a:r>
            <a:endParaRPr lang="en-US" altLang="zh-TW" sz="11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F1F8174-C938-CCCF-3077-5865FFA915CD}"/>
              </a:ext>
            </a:extLst>
          </p:cNvPr>
          <p:cNvSpPr txBox="1"/>
          <p:nvPr/>
        </p:nvSpPr>
        <p:spPr>
          <a:xfrm>
            <a:off x="8752114" y="4835717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DCE5951F-D707-50C7-CB89-C0CDB34D61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30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34"/>
    </mc:Choice>
    <mc:Fallback>
      <p:transition spd="slow" advTm="26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9" x="3717925" y="1889125"/>
          <p14:tracePt t="913" x="3709988" y="1889125"/>
          <p14:tracePt t="990" x="3703638" y="1889125"/>
          <p14:tracePt t="1002" x="3703638" y="1895475"/>
          <p14:tracePt t="3473" x="3703638" y="1901825"/>
          <p14:tracePt t="3482" x="3697288" y="1908175"/>
          <p14:tracePt t="3494" x="3697288" y="1916113"/>
          <p14:tracePt t="3573" x="3690938" y="1916113"/>
          <p14:tracePt t="3581" x="3684588" y="1922463"/>
          <p14:tracePt t="3589" x="3684588" y="1928813"/>
          <p14:tracePt t="3602" x="3678238" y="1935163"/>
          <p14:tracePt t="3609" x="3670300" y="1941513"/>
          <p14:tracePt t="3617" x="3670300" y="1949450"/>
          <p14:tracePt t="3637" x="3670300" y="1955800"/>
          <p14:tracePt t="3645" x="3670300" y="1962150"/>
          <p14:tracePt t="4716" x="3670300" y="1968500"/>
          <p14:tracePt t="4805" x="3670300" y="1974850"/>
          <p14:tracePt t="4813" x="3684588" y="1974850"/>
          <p14:tracePt t="4819" x="3690938" y="1974850"/>
          <p14:tracePt t="4821" x="3697288" y="1974850"/>
          <p14:tracePt t="4824" x="3703638" y="1974850"/>
          <p14:tracePt t="4828" x="3709988" y="1974850"/>
          <p14:tracePt t="4840" x="3717925" y="1974850"/>
          <p14:tracePt t="4848" x="3724275" y="1974850"/>
          <p14:tracePt t="4856" x="3730625" y="1974850"/>
          <p14:tracePt t="4876" x="3736975" y="1974850"/>
          <p14:tracePt t="4912" x="3743325" y="1974850"/>
          <p14:tracePt t="4920" x="3749675" y="1974850"/>
          <p14:tracePt t="4968" x="3757613" y="1974850"/>
          <p14:tracePt t="4977" x="3763963" y="1974850"/>
          <p14:tracePt t="4980" x="3770313" y="1974850"/>
          <p14:tracePt t="4986" x="3776663" y="1974850"/>
          <p14:tracePt t="4988" x="3783013" y="1974850"/>
          <p14:tracePt t="4992" x="3789363" y="1974850"/>
          <p14:tracePt t="4996" x="3797300" y="1974850"/>
          <p14:tracePt t="5002" x="3810000" y="1974850"/>
          <p14:tracePt t="5004" x="3830638" y="1974850"/>
          <p14:tracePt t="5008" x="3843338" y="1974850"/>
          <p14:tracePt t="5012" x="3862388" y="1974850"/>
          <p14:tracePt t="5017" x="3889375" y="1974850"/>
          <p14:tracePt t="5020" x="3910013" y="1974850"/>
          <p14:tracePt t="5023" x="3935413" y="1974850"/>
          <p14:tracePt t="5028" x="3962400" y="1974850"/>
          <p14:tracePt t="5032" x="3989388" y="1968500"/>
          <p14:tracePt t="5036" x="4008438" y="1962150"/>
          <p14:tracePt t="5040" x="4041775" y="1955800"/>
          <p14:tracePt t="5044" x="4114800" y="1935163"/>
          <p14:tracePt t="5048" x="4206875" y="1928813"/>
          <p14:tracePt t="5053" x="4300538" y="1916113"/>
          <p14:tracePt t="5055" x="4406900" y="1895475"/>
          <p14:tracePt t="5059" x="4471988" y="1895475"/>
          <p14:tracePt t="5064" x="4545013" y="1882775"/>
          <p14:tracePt t="5069" x="4611688" y="1876425"/>
          <p14:tracePt t="5071" x="4678363" y="1876425"/>
          <p14:tracePt t="5076" x="4745038" y="1876425"/>
          <p14:tracePt t="5079" x="4824413" y="1876425"/>
          <p14:tracePt t="5085" x="4889500" y="1876425"/>
          <p14:tracePt t="5088" x="4968875" y="1876425"/>
          <p14:tracePt t="5092" x="5035550" y="1876425"/>
          <p14:tracePt t="5095" x="5102225" y="1876425"/>
          <p14:tracePt t="5102" x="5175250" y="1876425"/>
          <p14:tracePt t="5103" x="5241925" y="1876425"/>
          <p14:tracePt t="5108" x="5294313" y="1876425"/>
          <p14:tracePt t="5112" x="5334000" y="1876425"/>
          <p14:tracePt t="5116" x="5373688" y="1876425"/>
          <p14:tracePt t="5119" x="5413375" y="1876425"/>
          <p14:tracePt t="5124" x="5453063" y="1876425"/>
          <p14:tracePt t="5128" x="5486400" y="1876425"/>
          <p14:tracePt t="5131" x="5513388" y="1876425"/>
          <p14:tracePt t="5136" x="5546725" y="1876425"/>
          <p14:tracePt t="5140" x="5565775" y="1876425"/>
          <p14:tracePt t="5144" x="5586413" y="1876425"/>
          <p14:tracePt t="5148" x="5599113" y="1876425"/>
          <p14:tracePt t="5153" x="5611813" y="1876425"/>
          <p14:tracePt t="5155" x="5618163" y="1876425"/>
          <p14:tracePt t="5160" x="5632450" y="1876425"/>
          <p14:tracePt t="5164" x="5645150" y="1876425"/>
          <p14:tracePt t="5168" x="5659438" y="1876425"/>
          <p14:tracePt t="5171" x="5672138" y="1876425"/>
          <p14:tracePt t="5180" x="5684838" y="1876425"/>
          <p14:tracePt t="5186" x="5691188" y="1876425"/>
          <p14:tracePt t="5187" x="5705475" y="1876425"/>
          <p14:tracePt t="5192" x="5711825" y="1876425"/>
          <p14:tracePt t="5196" x="5718175" y="1876425"/>
          <p14:tracePt t="5203" x="5724525" y="1876425"/>
          <p14:tracePt t="5204" x="5730875" y="1876425"/>
          <p14:tracePt t="5208" x="5745163" y="1876425"/>
          <p14:tracePt t="5212" x="5757863" y="1876425"/>
          <p14:tracePt t="5216" x="5770563" y="1876425"/>
          <p14:tracePt t="5219" x="5778500" y="1876425"/>
          <p14:tracePt t="5224" x="5791200" y="1876425"/>
          <p14:tracePt t="5228" x="5803900" y="1876425"/>
          <p14:tracePt t="5232" x="5811838" y="1876425"/>
          <p14:tracePt t="5236" x="5824538" y="1876425"/>
          <p14:tracePt t="5240" x="5837238" y="1876425"/>
          <p14:tracePt t="5244" x="5864225" y="1876425"/>
          <p14:tracePt t="5248" x="5870575" y="1876425"/>
          <p14:tracePt t="5253" x="5876925" y="1876425"/>
          <p14:tracePt t="5256" x="5891213" y="1876425"/>
          <p14:tracePt t="5260" x="5903913" y="1876425"/>
          <p14:tracePt t="5264" x="5910263" y="1876425"/>
          <p14:tracePt t="5269" x="5922963" y="1876425"/>
          <p14:tracePt t="5272" x="5930900" y="1876425"/>
          <p14:tracePt t="5280" x="5937250" y="1882775"/>
          <p14:tracePt t="5286" x="5943600" y="1882775"/>
          <p14:tracePt t="5288" x="5949950" y="1889125"/>
          <p14:tracePt t="5302" x="5956300" y="1895475"/>
          <p14:tracePt t="5312" x="5964238" y="1895475"/>
          <p14:tracePt t="5332" x="5970588" y="1901825"/>
          <p14:tracePt t="5348" x="5970588" y="1908175"/>
          <p14:tracePt t="5352" x="5970588" y="1916113"/>
          <p14:tracePt t="5360" x="5970588" y="1922463"/>
          <p14:tracePt t="5364" x="5970588" y="1928813"/>
          <p14:tracePt t="5368" x="5970588" y="1935163"/>
          <p14:tracePt t="5371" x="5970588" y="1949450"/>
          <p14:tracePt t="5376" x="5970588" y="1962150"/>
          <p14:tracePt t="5379" x="5970588" y="1981200"/>
          <p14:tracePt t="5385" x="5949950" y="1995488"/>
          <p14:tracePt t="5388" x="5930900" y="2020888"/>
          <p14:tracePt t="5391" x="5903913" y="2041525"/>
          <p14:tracePt t="5396" x="5870575" y="2062163"/>
          <p14:tracePt t="5402" x="5837238" y="2081213"/>
          <p14:tracePt t="5404" x="5797550" y="2101850"/>
          <p14:tracePt t="5408" x="5738813" y="2120900"/>
          <p14:tracePt t="5412" x="5665788" y="2141538"/>
          <p14:tracePt t="5416" x="5599113" y="2154238"/>
          <p14:tracePt t="5420" x="5532438" y="2160588"/>
          <p14:tracePt t="5423" x="5446713" y="2181225"/>
          <p14:tracePt t="5428" x="5367338" y="2193925"/>
          <p14:tracePt t="5432" x="5287963" y="2200275"/>
          <p14:tracePt t="5436" x="5194300" y="2214563"/>
          <p14:tracePt t="5440" x="5095875" y="2220913"/>
          <p14:tracePt t="5444" x="5002213" y="2220913"/>
          <p14:tracePt t="5448" x="4897438" y="2233613"/>
          <p14:tracePt t="5454" x="4791075" y="2233613"/>
          <p14:tracePt t="5456" x="4672013" y="2233613"/>
          <p14:tracePt t="5459" x="4545013" y="2233613"/>
          <p14:tracePt t="5464" x="4425950" y="2233613"/>
          <p14:tracePt t="5469" x="4294188" y="2233613"/>
          <p14:tracePt t="5471" x="4160838" y="2233613"/>
          <p14:tracePt t="5476" x="4029075" y="2233613"/>
          <p14:tracePt t="5480" x="3883025" y="2233613"/>
          <p14:tracePt t="5486" x="3757613" y="2233613"/>
          <p14:tracePt t="5488" x="3611563" y="2227263"/>
          <p14:tracePt t="5491" x="3465513" y="2220913"/>
          <p14:tracePt t="5496" x="3319463" y="2206625"/>
          <p14:tracePt t="5503" x="3068638" y="2173288"/>
          <p14:tracePt t="5507" x="2947988" y="2154238"/>
          <p14:tracePt t="5511" x="2822575" y="2127250"/>
          <p14:tracePt t="5516" x="2690813" y="2108200"/>
          <p14:tracePt t="5519" x="2584450" y="2087563"/>
          <p14:tracePt t="5523" x="2465388" y="2062163"/>
          <p14:tracePt t="5528" x="2359025" y="2041525"/>
          <p14:tracePt t="5532" x="2246313" y="2008188"/>
          <p14:tracePt t="5536" x="2139950" y="1974850"/>
          <p14:tracePt t="5540" x="2041525" y="1955800"/>
          <p14:tracePt t="5544" x="1947863" y="1922463"/>
          <p14:tracePt t="5548" x="1855788" y="1901825"/>
          <p14:tracePt t="5553" x="1755775" y="1868488"/>
          <p14:tracePt t="5555" x="1682750" y="1843088"/>
          <p14:tracePt t="5559" x="1603375" y="1809750"/>
          <p14:tracePt t="5564" x="1544638" y="1782763"/>
          <p14:tracePt t="5568" x="1484313" y="1749425"/>
          <p14:tracePt t="5571" x="1438275" y="1730375"/>
          <p14:tracePt t="5575" x="1404938" y="1709738"/>
          <p14:tracePt t="5579" x="1371600" y="1690688"/>
          <p14:tracePt t="5584" x="1338263" y="1663700"/>
          <p14:tracePt t="5588" x="1319213" y="1651000"/>
          <p14:tracePt t="5592" x="1285875" y="1624013"/>
          <p14:tracePt t="5596" x="1265238" y="1603375"/>
          <p14:tracePt t="5601" x="1246188" y="1590675"/>
          <p14:tracePt t="5604" x="1231900" y="1571625"/>
          <p14:tracePt t="5608" x="1219200" y="1563688"/>
          <p14:tracePt t="5611" x="1206500" y="1550988"/>
          <p14:tracePt t="5616" x="1192213" y="1538288"/>
          <p14:tracePt t="5621" x="1173163" y="1524000"/>
          <p14:tracePt t="5623" x="1173163" y="1517650"/>
          <p14:tracePt t="5627" x="1166813" y="1511300"/>
          <p14:tracePt t="5631" x="1166813" y="1504950"/>
          <p14:tracePt t="5644" x="1166813" y="1498600"/>
          <p14:tracePt t="5648" x="1166813" y="1490663"/>
          <p14:tracePt t="5653" x="1166813" y="1484313"/>
          <p14:tracePt t="5656" x="1166813" y="1477963"/>
          <p14:tracePt t="5659" x="1166813" y="1465263"/>
          <p14:tracePt t="5664" x="1166813" y="1450975"/>
          <p14:tracePt t="5669" x="1166813" y="1438275"/>
          <p14:tracePt t="5672" x="1179513" y="1425575"/>
          <p14:tracePt t="5676" x="1192213" y="1404938"/>
          <p14:tracePt t="5680" x="1212850" y="1392238"/>
          <p14:tracePt t="5686" x="1246188" y="1371600"/>
          <p14:tracePt t="5688" x="1279525" y="1358900"/>
          <p14:tracePt t="5691" x="1311275" y="1338263"/>
          <p14:tracePt t="5696" x="1358900" y="1325563"/>
          <p14:tracePt t="5702" x="1417638" y="1306513"/>
          <p14:tracePt t="5705" x="1484313" y="1285875"/>
          <p14:tracePt t="5707" x="1570038" y="1265238"/>
          <p14:tracePt t="5711" x="1663700" y="1239838"/>
          <p14:tracePt t="5715" x="1768475" y="1219200"/>
          <p14:tracePt t="5720" x="1889125" y="1212850"/>
          <p14:tracePt t="5724" x="2008188" y="1200150"/>
          <p14:tracePt t="5728" x="2139950" y="1200150"/>
          <p14:tracePt t="5732" x="2286000" y="1200150"/>
          <p14:tracePt t="5736" x="2444750" y="1200150"/>
          <p14:tracePt t="5740" x="2590800" y="1200150"/>
          <p14:tracePt t="5744" x="2770188" y="1200150"/>
          <p14:tracePt t="5748" x="2962275" y="1200150"/>
          <p14:tracePt t="5753" x="3127375" y="1200150"/>
          <p14:tracePt t="5756" x="3313113" y="1200150"/>
          <p14:tracePt t="5760" x="3511550" y="1206500"/>
          <p14:tracePt t="5763" x="3684588" y="1219200"/>
          <p14:tracePt t="5769" x="3889375" y="1246188"/>
          <p14:tracePt t="5771" x="4068763" y="1273175"/>
          <p14:tracePt t="5775" x="4246563" y="1292225"/>
          <p14:tracePt t="5780" x="4398963" y="1319213"/>
          <p14:tracePt t="5789" x="4664075" y="1365250"/>
          <p14:tracePt t="5791" x="4784725" y="1385888"/>
          <p14:tracePt t="5795" x="4889500" y="1398588"/>
          <p14:tracePt t="5804" x="5095875" y="1425575"/>
          <p14:tracePt t="5807" x="5175250" y="1438275"/>
          <p14:tracePt t="5811" x="5254625" y="1458913"/>
          <p14:tracePt t="5815" x="5307013" y="1458913"/>
          <p14:tracePt t="5820" x="5367338" y="1471613"/>
          <p14:tracePt t="5824" x="5413375" y="1484313"/>
          <p14:tracePt t="5828" x="5453063" y="1498600"/>
          <p14:tracePt t="5832" x="5486400" y="1504950"/>
          <p14:tracePt t="5836" x="5507038" y="1517650"/>
          <p14:tracePt t="5840" x="5526088" y="1524000"/>
          <p14:tracePt t="5844" x="5553075" y="1530350"/>
          <p14:tracePt t="5847" x="5553075" y="1538288"/>
          <p14:tracePt t="5853" x="5565775" y="1544638"/>
          <p14:tracePt t="5856" x="5572125" y="1550988"/>
          <p14:tracePt t="5860" x="5578475" y="1557338"/>
          <p14:tracePt t="5864" x="5586413" y="1571625"/>
          <p14:tracePt t="5868" x="5592763" y="1571625"/>
          <p14:tracePt t="5871" x="5599113" y="1590675"/>
          <p14:tracePt t="5875" x="5605463" y="1603375"/>
          <p14:tracePt t="5879" x="5611813" y="1630363"/>
          <p14:tracePt t="5884" x="5611813" y="1651000"/>
          <p14:tracePt t="5887" x="5618163" y="1670050"/>
          <p14:tracePt t="5892" x="5618163" y="1703388"/>
          <p14:tracePt t="5895" x="5618163" y="1743075"/>
          <p14:tracePt t="5901" x="5611813" y="1782763"/>
          <p14:tracePt t="5903" x="5592763" y="1828800"/>
          <p14:tracePt t="5908" x="5565775" y="1876425"/>
          <p14:tracePt t="5912" x="5532438" y="1922463"/>
          <p14:tracePt t="5915" x="5486400" y="1974850"/>
          <p14:tracePt t="5920" x="5446713" y="2020888"/>
          <p14:tracePt t="5925" x="5386388" y="2068513"/>
          <p14:tracePt t="5930" x="5327650" y="2133600"/>
          <p14:tracePt t="5934" x="5254625" y="2187575"/>
          <p14:tracePt t="5938" x="5168900" y="2239963"/>
          <p14:tracePt t="5941" x="5081588" y="2293938"/>
          <p14:tracePt t="5944" x="4995863" y="2333625"/>
          <p14:tracePt t="5947" x="4903788" y="2386013"/>
          <p14:tracePt t="5953" x="4803775" y="2419350"/>
          <p14:tracePt t="5955" x="4711700" y="2452688"/>
          <p14:tracePt t="5959" x="4611688" y="2486025"/>
          <p14:tracePt t="5963" x="4505325" y="2505075"/>
          <p14:tracePt t="5968" x="4398963" y="2525713"/>
          <p14:tracePt t="5972" x="4273550" y="2538413"/>
          <p14:tracePt t="5976" x="4167188" y="2551113"/>
          <p14:tracePt t="5980" x="4048125" y="2559050"/>
          <p14:tracePt t="5989" x="3797300" y="2571750"/>
          <p14:tracePt t="5994" x="3670300" y="2571750"/>
          <p14:tracePt t="5995" x="3525838" y="2571750"/>
          <p14:tracePt t="6006" x="3273425" y="2565400"/>
          <p14:tracePt t="6009" x="3154363" y="2559050"/>
          <p14:tracePt t="6011" x="3035300" y="2544763"/>
          <p14:tracePt t="6018" x="2928938" y="2525713"/>
          <p14:tracePt t="6022" x="2828925" y="2492375"/>
          <p14:tracePt t="6025" x="2736850" y="2471738"/>
          <p14:tracePt t="6027" x="2663825" y="2438400"/>
          <p14:tracePt t="6031" x="2578100" y="2406650"/>
          <p14:tracePt t="6036" x="2511425" y="2386013"/>
          <p14:tracePt t="6039" x="2451100" y="2359025"/>
          <p14:tracePt t="6044" x="2386013" y="2339975"/>
          <p14:tracePt t="6047" x="2338388" y="2312988"/>
          <p14:tracePt t="6053" x="2292350" y="2293938"/>
          <p14:tracePt t="6056" x="2259013" y="2279650"/>
          <p14:tracePt t="6060" x="2225675" y="2260600"/>
          <p14:tracePt t="6064" x="2193925" y="2233613"/>
          <p14:tracePt t="6068" x="2166938" y="2220913"/>
          <p14:tracePt t="6071" x="2146300" y="2206625"/>
          <p14:tracePt t="6075" x="2133600" y="2193925"/>
          <p14:tracePt t="6079" x="2120900" y="2173288"/>
          <p14:tracePt t="6085" x="2100263" y="2160588"/>
          <p14:tracePt t="6088" x="2087563" y="2147888"/>
          <p14:tracePt t="6092" x="2073275" y="2127250"/>
          <p14:tracePt t="6096" x="2066925" y="2114550"/>
          <p14:tracePt t="6101" x="2060575" y="2101850"/>
          <p14:tracePt t="6103" x="2054225" y="2074863"/>
          <p14:tracePt t="6107" x="2047875" y="2062163"/>
          <p14:tracePt t="6112" x="2047875" y="2047875"/>
          <p14:tracePt t="6117" x="2047875" y="2035175"/>
          <p14:tracePt t="6120" x="2047875" y="2014538"/>
          <p14:tracePt t="6124" x="2047875" y="2001838"/>
          <p14:tracePt t="6127" x="2047875" y="1981200"/>
          <p14:tracePt t="6131" x="2047875" y="1962150"/>
          <p14:tracePt t="6136" x="2047875" y="1941513"/>
          <p14:tracePt t="6140" x="2047875" y="1928813"/>
          <p14:tracePt t="6144" x="2054225" y="1916113"/>
          <p14:tracePt t="6148" x="2060575" y="1901825"/>
          <p14:tracePt t="6152" x="2073275" y="1882775"/>
          <p14:tracePt t="6156" x="2081213" y="1868488"/>
          <p14:tracePt t="6159" x="2087563" y="1855788"/>
          <p14:tracePt t="6164" x="2100263" y="1843088"/>
          <p14:tracePt t="6169" x="2120900" y="1822450"/>
          <p14:tracePt t="6171" x="2133600" y="1803400"/>
          <p14:tracePt t="6175" x="2160588" y="1770063"/>
          <p14:tracePt t="6179" x="2193925" y="1743075"/>
          <p14:tracePt t="6184" x="2219325" y="1703388"/>
          <p14:tracePt t="6187" x="2292350" y="1657350"/>
          <p14:tracePt t="6192" x="2365375" y="1590675"/>
          <p14:tracePt t="6196" x="2465388" y="1538288"/>
          <p14:tracePt t="6202" x="2570163" y="1471613"/>
          <p14:tracePt t="6204" x="2670175" y="1438275"/>
          <p14:tracePt t="6208" x="2763838" y="1404938"/>
          <p14:tracePt t="6212" x="2874963" y="1371600"/>
          <p14:tracePt t="6219" x="2995613" y="1338263"/>
          <p14:tracePt t="6221" x="3114675" y="1319213"/>
          <p14:tracePt t="6223" x="3267075" y="1292225"/>
          <p14:tracePt t="6227" x="3413125" y="1285875"/>
          <p14:tracePt t="6231" x="3590925" y="1273175"/>
          <p14:tracePt t="6236" x="3783013" y="1273175"/>
          <p14:tracePt t="6240" x="3975100" y="1273175"/>
          <p14:tracePt t="6244" x="4167188" y="1273175"/>
          <p14:tracePt t="6248" x="4359275" y="1273175"/>
          <p14:tracePt t="6253" x="4525963" y="1279525"/>
          <p14:tracePt t="6256" x="4697413" y="1292225"/>
          <p14:tracePt t="6260" x="4876800" y="1312863"/>
          <p14:tracePt t="6264" x="5056188" y="1338263"/>
          <p14:tracePt t="6269" x="5233988" y="1365250"/>
          <p14:tracePt t="6271" x="5386388" y="1392238"/>
          <p14:tracePt t="6275" x="5519738" y="1411288"/>
          <p14:tracePt t="6280" x="5626100" y="1425575"/>
          <p14:tracePt t="6286" x="5730875" y="1431925"/>
          <p14:tracePt t="6287" x="5837238" y="1450975"/>
          <p14:tracePt t="6291" x="5937250" y="1465263"/>
          <p14:tracePt t="6296" x="6016625" y="1477963"/>
          <p14:tracePt t="6301" x="6083300" y="1498600"/>
          <p14:tracePt t="6304" x="6142038" y="1498600"/>
          <p14:tracePt t="6308" x="6196013" y="1504950"/>
          <p14:tracePt t="6312" x="6235700" y="1511300"/>
          <p14:tracePt t="6315" x="6269038" y="1517650"/>
          <p14:tracePt t="6319" x="6300788" y="1517650"/>
          <p14:tracePt t="6323" x="6321425" y="1530350"/>
          <p14:tracePt t="6328" x="6340475" y="1530350"/>
          <p14:tracePt t="6332" x="6354763" y="1538288"/>
          <p14:tracePt t="6336" x="6367463" y="1538288"/>
          <p14:tracePt t="6340" x="6373813" y="1538288"/>
          <p14:tracePt t="6344" x="6380163" y="1538288"/>
          <p14:tracePt t="6348" x="6388100" y="1544638"/>
          <p14:tracePt t="6352" x="6394450" y="1544638"/>
          <p14:tracePt t="6356" x="6400800" y="1550988"/>
          <p14:tracePt t="6360" x="6407150" y="1557338"/>
          <p14:tracePt t="6364" x="6413500" y="1563688"/>
          <p14:tracePt t="6369" x="6421438" y="1577975"/>
          <p14:tracePt t="6371" x="6421438" y="1590675"/>
          <p14:tracePt t="6376" x="6427788" y="1611313"/>
          <p14:tracePt t="6380" x="6427788" y="1624013"/>
          <p14:tracePt t="6385" x="6427788" y="1636713"/>
          <p14:tracePt t="6388" x="6434138" y="1657350"/>
          <p14:tracePt t="6391" x="6434138" y="1670050"/>
          <p14:tracePt t="6396" x="6434138" y="1690688"/>
          <p14:tracePt t="6402" x="6434138" y="1709738"/>
          <p14:tracePt t="6404" x="6434138" y="1736725"/>
          <p14:tracePt t="6407" x="6434138" y="1755775"/>
          <p14:tracePt t="6411" x="6434138" y="1776413"/>
          <p14:tracePt t="6418" x="6434138" y="1803400"/>
          <p14:tracePt t="6420" x="6434138" y="1836738"/>
          <p14:tracePt t="6424" x="6434138" y="1868488"/>
          <p14:tracePt t="6428" x="6421438" y="1889125"/>
          <p14:tracePt t="6431" x="6407150" y="1908175"/>
          <p14:tracePt t="6437" x="6388100" y="1941513"/>
          <p14:tracePt t="6442" x="6367463" y="1968500"/>
          <p14:tracePt t="6445" x="6348413" y="1995488"/>
          <p14:tracePt t="6449" x="6327775" y="2020888"/>
          <p14:tracePt t="6453" x="6288088" y="2047875"/>
          <p14:tracePt t="6456" x="6269038" y="2081213"/>
          <p14:tracePt t="6459" x="6235700" y="2101850"/>
          <p14:tracePt t="6463" x="6196013" y="2120900"/>
          <p14:tracePt t="6469" x="6148388" y="2154238"/>
          <p14:tracePt t="6471" x="6116638" y="2166938"/>
          <p14:tracePt t="6475" x="6062663" y="2200275"/>
          <p14:tracePt t="6482" x="6016625" y="2214563"/>
          <p14:tracePt t="6489" x="5903913" y="2233613"/>
          <p14:tracePt t="6493" x="5864225" y="2239963"/>
          <p14:tracePt t="6496" x="5791200" y="2254250"/>
          <p14:tracePt t="6502" x="5738813" y="2260600"/>
          <p14:tracePt t="6505" x="5672138" y="2260600"/>
          <p14:tracePt t="6507" x="5592763" y="2260600"/>
          <p14:tracePt t="6513" x="5526088" y="2260600"/>
          <p14:tracePt t="6518" x="5446713" y="2260600"/>
          <p14:tracePt t="6522" x="5373688" y="2260600"/>
          <p14:tracePt t="6524" x="5294313" y="2260600"/>
          <p14:tracePt t="6527" x="5202238" y="2260600"/>
          <p14:tracePt t="6531" x="5121275" y="2260600"/>
          <p14:tracePt t="6536" x="5029200" y="2260600"/>
          <p14:tracePt t="6540" x="4949825" y="2246313"/>
          <p14:tracePt t="6544" x="4864100" y="2227263"/>
          <p14:tracePt t="6548" x="4797425" y="2206625"/>
          <p14:tracePt t="6552" x="4724400" y="2187575"/>
          <p14:tracePt t="6556" x="4684713" y="2166938"/>
          <p14:tracePt t="6560" x="4638675" y="2141538"/>
          <p14:tracePt t="6564" x="4605338" y="2127250"/>
          <p14:tracePt t="6569" x="4578350" y="2101850"/>
          <p14:tracePt t="6571" x="4565650" y="2087563"/>
          <p14:tracePt t="6575" x="4551363" y="2074863"/>
          <p14:tracePt t="6579" x="4545013" y="2062163"/>
          <p14:tracePt t="6585" x="4545013" y="2054225"/>
          <p14:tracePt t="6587" x="4545013" y="2041525"/>
          <p14:tracePt t="6591" x="4545013" y="2035175"/>
          <p14:tracePt t="6601" x="4545013" y="2020888"/>
          <p14:tracePt t="6603" x="4545013" y="2014538"/>
          <p14:tracePt t="6608" x="4545013" y="2001838"/>
          <p14:tracePt t="6612" x="4545013" y="1995488"/>
          <p14:tracePt t="6617" x="4545013" y="1989138"/>
          <p14:tracePt t="6619" x="4545013" y="1981200"/>
          <p14:tracePt t="6624" x="4545013" y="1974850"/>
          <p14:tracePt t="6632" x="4545013" y="1962150"/>
          <p14:tracePt t="6636" x="4545013" y="1955800"/>
          <p14:tracePt t="6644" x="4545013" y="1941513"/>
          <p14:tracePt t="6648" x="4545013" y="1935163"/>
          <p14:tracePt t="6652" x="4545013" y="1928813"/>
          <p14:tracePt t="6656" x="4559300" y="1922463"/>
          <p14:tracePt t="6660" x="4565650" y="1916113"/>
          <p14:tracePt t="6664" x="4565650" y="1908175"/>
          <p14:tracePt t="6669" x="4578350" y="1901825"/>
          <p14:tracePt t="6672" x="4584700" y="1895475"/>
          <p14:tracePt t="6686" x="4605338" y="1882775"/>
          <p14:tracePt t="6688" x="4618038" y="1882775"/>
          <p14:tracePt t="6692" x="4618038" y="1876425"/>
          <p14:tracePt t="6696" x="4624388" y="1876425"/>
          <p14:tracePt t="6702" x="4632325" y="1868488"/>
          <p14:tracePt t="6704" x="4638675" y="1868488"/>
          <p14:tracePt t="6708" x="4638675" y="1862138"/>
          <p14:tracePt t="6712" x="4645025" y="1855788"/>
          <p14:tracePt t="6719" x="4651375" y="1855788"/>
          <p14:tracePt t="6724" x="4651375" y="1849438"/>
          <p14:tracePt t="6728" x="4657725" y="1849438"/>
          <p14:tracePt t="6732" x="4664075" y="1843088"/>
          <p14:tracePt t="6736" x="4672013" y="1843088"/>
          <p14:tracePt t="6744" x="4678363" y="1843088"/>
          <p14:tracePt t="6764" x="4684713" y="1843088"/>
          <p14:tracePt t="6772" x="4691063" y="1843088"/>
          <p14:tracePt t="6820" x="4697413" y="1843088"/>
          <p14:tracePt t="6832" x="4703763" y="1843088"/>
          <p14:tracePt t="6840" x="4711700" y="1843088"/>
          <p14:tracePt t="6848" x="4718050" y="1843088"/>
          <p14:tracePt t="6853" x="4718050" y="1836738"/>
          <p14:tracePt t="6864" x="4724400" y="1836738"/>
          <p14:tracePt t="6876" x="4724400" y="1828800"/>
          <p14:tracePt t="6887" x="4730750" y="1828800"/>
          <p14:tracePt t="8385" x="4724400" y="1828800"/>
          <p14:tracePt t="8394" x="4718050" y="1836738"/>
          <p14:tracePt t="8417" x="4711700" y="1836738"/>
          <p14:tracePt t="8429" x="4711700" y="1843088"/>
          <p14:tracePt t="8457" x="4703763" y="1843088"/>
          <p14:tracePt t="8521" x="4697413" y="1843088"/>
          <p14:tracePt t="8533" x="4691063" y="1843088"/>
          <p14:tracePt t="8541" x="4691063" y="1849438"/>
          <p14:tracePt t="8634" x="4684713" y="1849438"/>
          <p14:tracePt t="8645" x="4678363" y="1855788"/>
          <p14:tracePt t="8656" x="4672013" y="1855788"/>
          <p14:tracePt t="8669" x="4664075" y="1855788"/>
          <p14:tracePt t="8672" x="4657725" y="1855788"/>
          <p14:tracePt t="8685" x="4651375" y="1855788"/>
          <p14:tracePt t="8687" x="4645025" y="1855788"/>
          <p14:tracePt t="8692" x="4638675" y="1855788"/>
          <p14:tracePt t="8696" x="4632325" y="1855788"/>
          <p14:tracePt t="8701" x="4624388" y="1855788"/>
          <p14:tracePt t="8708" x="4618038" y="1862138"/>
          <p14:tracePt t="8712" x="4611688" y="1862138"/>
          <p14:tracePt t="8718" x="4605338" y="1868488"/>
          <p14:tracePt t="8719" x="4592638" y="1876425"/>
          <p14:tracePt t="8728" x="4584700" y="1876425"/>
          <p14:tracePt t="8732" x="4578350" y="1876425"/>
          <p14:tracePt t="8740" x="4572000" y="1876425"/>
          <p14:tracePt t="8744" x="4565650" y="1876425"/>
          <p14:tracePt t="8748" x="4559300" y="1882775"/>
          <p14:tracePt t="8752" x="4551363" y="1882775"/>
          <p14:tracePt t="8756" x="4545013" y="1889125"/>
          <p14:tracePt t="8759" x="4538663" y="1889125"/>
          <p14:tracePt t="8763" x="4538663" y="1895475"/>
          <p14:tracePt t="8768" x="4532313" y="1895475"/>
          <p14:tracePt t="8771" x="4525963" y="1901825"/>
          <p14:tracePt t="8776" x="4519613" y="1908175"/>
          <p14:tracePt t="8780" x="4511675" y="1908175"/>
          <p14:tracePt t="8785" x="4498975" y="1916113"/>
          <p14:tracePt t="8787" x="4492625" y="1916113"/>
          <p14:tracePt t="8796" x="4486275" y="1922463"/>
          <p14:tracePt t="8801" x="4479925" y="1922463"/>
          <p14:tracePt t="8804" x="4479925" y="1928813"/>
          <p14:tracePt t="8808" x="4471988" y="1928813"/>
          <p14:tracePt t="8811" x="4465638" y="1935163"/>
          <p14:tracePt t="8816" x="4459288" y="1935163"/>
          <p14:tracePt t="8819" x="4459288" y="1941513"/>
          <p14:tracePt t="8888" x="4452938" y="1941513"/>
          <p14:tracePt t="8900" x="4452938" y="1949450"/>
          <p14:tracePt t="9010" x="4446588" y="1949450"/>
          <p14:tracePt t="9015" x="4440238" y="1949450"/>
          <p14:tracePt t="9017" x="4425950" y="1955800"/>
          <p14:tracePt t="9020" x="4406900" y="1968500"/>
          <p14:tracePt t="9024" x="4379913" y="1989138"/>
          <p14:tracePt t="9028" x="4359275" y="2008188"/>
          <p14:tracePt t="9032" x="4333875" y="2028825"/>
          <p14:tracePt t="9036" x="4300538" y="2054225"/>
          <p14:tracePt t="9039" x="4279900" y="2074863"/>
          <p14:tracePt t="9043" x="4233863" y="2108200"/>
          <p14:tracePt t="9049" x="4148138" y="2133600"/>
          <p14:tracePt t="9052" x="4048125" y="2181225"/>
          <p14:tracePt t="9055" x="3929063" y="2214563"/>
          <p14:tracePt t="9060" x="3822700" y="2246313"/>
          <p14:tracePt t="9064" x="3724275" y="2279650"/>
          <p14:tracePt t="9069" x="3630613" y="2300288"/>
          <p14:tracePt t="9071" x="3544888" y="2319338"/>
          <p14:tracePt t="9075" x="3465513" y="2339975"/>
          <p14:tracePt t="9080" x="3373438" y="2359025"/>
          <p14:tracePt t="9085" x="3286125" y="2373313"/>
          <p14:tracePt t="9088" x="3206750" y="2392363"/>
          <p14:tracePt t="9092" x="3140075" y="2392363"/>
          <p14:tracePt t="9096" x="3060700" y="2398713"/>
          <p14:tracePt t="9100" x="2987675" y="2419350"/>
          <p14:tracePt t="9103" x="2922588" y="2432050"/>
          <p14:tracePt t="9107" x="2849563" y="2438400"/>
          <p14:tracePt t="9111" x="2795588" y="2438400"/>
          <p14:tracePt t="9118" x="2730500" y="2452688"/>
          <p14:tracePt t="9119" x="2663825" y="2452688"/>
          <p14:tracePt t="9123" x="2611438" y="2452688"/>
          <p14:tracePt t="9128" x="2557463" y="2452688"/>
          <p14:tracePt t="9132" x="2511425" y="2452688"/>
          <p14:tracePt t="9136" x="2471738" y="2452688"/>
          <p14:tracePt t="9139" x="2444750" y="2452688"/>
          <p14:tracePt t="9144" x="2411413" y="2452688"/>
          <p14:tracePt t="9149" x="2392363" y="2452688"/>
          <p14:tracePt t="9152" x="2371725" y="2452688"/>
          <p14:tracePt t="9155" x="2352675" y="2452688"/>
          <p14:tracePt t="9159" x="2325688" y="2452688"/>
          <p14:tracePt t="9164" x="2306638" y="2446338"/>
          <p14:tracePt t="9168" x="2286000" y="2446338"/>
          <p14:tracePt t="9172" x="2279650" y="2446338"/>
          <p14:tracePt t="9176" x="2265363" y="2446338"/>
          <p14:tracePt t="9180" x="2259013" y="2446338"/>
          <p14:tracePt t="9188" x="2252663" y="2446338"/>
          <p14:tracePt t="9191" x="2246313" y="2446338"/>
          <p14:tracePt t="9208" x="2239963" y="2446338"/>
          <p14:tracePt t="9218" x="2233613" y="2446338"/>
          <p14:tracePt t="9240" x="2225675" y="2446338"/>
          <p14:tracePt t="9250" x="2219325" y="2446338"/>
          <p14:tracePt t="9252" x="2212975" y="2446338"/>
          <p14:tracePt t="9256" x="2200275" y="2446338"/>
          <p14:tracePt t="9260" x="2185988" y="2446338"/>
          <p14:tracePt t="9264" x="2173288" y="2446338"/>
          <p14:tracePt t="9268" x="2160588" y="2446338"/>
          <p14:tracePt t="9271" x="2146300" y="2446338"/>
          <p14:tracePt t="9276" x="2133600" y="2446338"/>
          <p14:tracePt t="9280" x="2120900" y="2446338"/>
          <p14:tracePt t="9284" x="2112963" y="2446338"/>
          <p14:tracePt t="9288" x="2100263" y="2446338"/>
          <p14:tracePt t="9296" x="2093913" y="2446338"/>
          <p14:tracePt t="9300" x="2087563" y="2446338"/>
          <p14:tracePt t="9304" x="2081213" y="2446338"/>
          <p14:tracePt t="9382" x="2087563" y="2446338"/>
          <p14:tracePt t="9386" x="2093913" y="2446338"/>
          <p14:tracePt t="9390" x="2112963" y="2446338"/>
          <p14:tracePt t="9393" x="2127250" y="2446338"/>
          <p14:tracePt t="9397" x="2133600" y="2446338"/>
          <p14:tracePt t="9401" x="2185988" y="2446338"/>
          <p14:tracePt t="9404" x="2239963" y="2446338"/>
          <p14:tracePt t="9407" x="2319338" y="2446338"/>
          <p14:tracePt t="9412" x="2398713" y="2446338"/>
          <p14:tracePt t="9418" x="2465388" y="2446338"/>
          <p14:tracePt t="9419" x="2530475" y="2446338"/>
          <p14:tracePt t="9423" x="2603500" y="2446338"/>
          <p14:tracePt t="9427" x="2670175" y="2446338"/>
          <p14:tracePt t="9434" x="2722563" y="2446338"/>
          <p14:tracePt t="9436" x="2782888" y="2465388"/>
          <p14:tracePt t="9439" x="2835275" y="2471738"/>
          <p14:tracePt t="9444" x="2882900" y="2486025"/>
          <p14:tracePt t="9448" x="2908300" y="2492375"/>
          <p14:tracePt t="9452" x="2935288" y="2498725"/>
          <p14:tracePt t="9455" x="2955925" y="2505075"/>
          <p14:tracePt t="9460" x="2968625" y="2511425"/>
          <p14:tracePt t="9464" x="2981325" y="2519363"/>
          <p14:tracePt t="9468" x="2987675" y="2519363"/>
          <p14:tracePt t="9471" x="2987675" y="2525713"/>
          <p14:tracePt t="9475" x="2995613" y="2525713"/>
          <p14:tracePt t="9496" x="3001963" y="2532063"/>
          <p14:tracePt t="9511" x="3001963" y="2538413"/>
          <p14:tracePt t="9517" x="2995613" y="2544763"/>
          <p14:tracePt t="9520" x="2974975" y="2559050"/>
          <p14:tracePt t="9524" x="2947988" y="2571750"/>
          <p14:tracePt t="9528" x="2916238" y="2578100"/>
          <p14:tracePt t="9533" x="2882900" y="2598738"/>
          <p14:tracePt t="9536" x="2849563" y="2611438"/>
          <p14:tracePt t="9540" x="2822575" y="2617788"/>
          <p14:tracePt t="9544" x="2776538" y="2638425"/>
          <p14:tracePt t="9548" x="2743200" y="2638425"/>
          <p14:tracePt t="9553" x="2703513" y="2644775"/>
          <p14:tracePt t="9555" x="2670175" y="2651125"/>
          <p14:tracePt t="9559" x="2630488" y="2651125"/>
          <p14:tracePt t="9564" x="2603500" y="2651125"/>
          <p14:tracePt t="9568" x="2570163" y="2663825"/>
          <p14:tracePt t="9572" x="2544763" y="2663825"/>
          <p14:tracePt t="9576" x="2511425" y="2663825"/>
          <p14:tracePt t="9579" x="2484438" y="2663825"/>
          <p14:tracePt t="9584" x="2451100" y="2663825"/>
          <p14:tracePt t="9587" x="2425700" y="2663825"/>
          <p14:tracePt t="9591" x="2405063" y="2663825"/>
          <p14:tracePt t="9596" x="2371725" y="2657475"/>
          <p14:tracePt t="9600" x="2352675" y="2657475"/>
          <p14:tracePt t="9603" x="2319338" y="2651125"/>
          <p14:tracePt t="9608" x="2286000" y="2644775"/>
          <p14:tracePt t="9612" x="2259013" y="2638425"/>
          <p14:tracePt t="9618" x="2225675" y="2617788"/>
          <p14:tracePt t="9620" x="2206625" y="2611438"/>
          <p14:tracePt t="9624" x="2173288" y="2611438"/>
          <p14:tracePt t="9627" x="2154238" y="2598738"/>
          <p14:tracePt t="9633" x="2139950" y="2592388"/>
          <p14:tracePt t="9635" x="2127250" y="2592388"/>
          <p14:tracePt t="9640" x="2112963" y="2584450"/>
          <p14:tracePt t="9644" x="2106613" y="2578100"/>
          <p14:tracePt t="9648" x="2100263" y="2578100"/>
          <p14:tracePt t="9653" x="2093913" y="2571750"/>
          <p14:tracePt t="9668" x="2093913" y="2565400"/>
          <p14:tracePt t="9685" x="2093913" y="2544763"/>
          <p14:tracePt t="9688" x="2093913" y="2538413"/>
          <p14:tracePt t="9692" x="2100263" y="2532063"/>
          <p14:tracePt t="9695" x="2112963" y="2525713"/>
          <p14:tracePt t="9701" x="2127250" y="2519363"/>
          <p14:tracePt t="9704" x="2139950" y="2519363"/>
          <p14:tracePt t="9708" x="2160588" y="2505075"/>
          <p14:tracePt t="9712" x="2179638" y="2498725"/>
          <p14:tracePt t="9718" x="2206625" y="2492375"/>
          <p14:tracePt t="9720" x="2225675" y="2486025"/>
          <p14:tracePt t="9723" x="2259013" y="2479675"/>
          <p14:tracePt t="9729" x="2279650" y="2471738"/>
          <p14:tracePt t="9735" x="2338388" y="2459038"/>
          <p14:tracePt t="9741" x="2490788" y="2452688"/>
          <p14:tracePt t="9743" x="2584450" y="2452688"/>
          <p14:tracePt t="9750" x="2663825" y="2452688"/>
          <p14:tracePt t="9754" x="2730500" y="2452688"/>
          <p14:tracePt t="9757" x="2822575" y="2452688"/>
          <p14:tracePt t="9759" x="2916238" y="2452688"/>
          <p14:tracePt t="9763" x="3008313" y="2452688"/>
          <p14:tracePt t="9768" x="3100388" y="2452688"/>
          <p14:tracePt t="9772" x="3206750" y="2452688"/>
          <p14:tracePt t="9775" x="3300413" y="2452688"/>
          <p14:tracePt t="9780" x="3392488" y="2452688"/>
          <p14:tracePt t="9784" x="3484563" y="2452688"/>
          <p14:tracePt t="9788" x="3565525" y="2452688"/>
          <p14:tracePt t="9792" x="3630613" y="2452688"/>
          <p14:tracePt t="9796" x="3690938" y="2471738"/>
          <p14:tracePt t="9801" x="3730625" y="2479675"/>
          <p14:tracePt t="9804" x="3776663" y="2492375"/>
          <p14:tracePt t="9807" x="3803650" y="2498725"/>
          <p14:tracePt t="9812" x="3816350" y="2505075"/>
          <p14:tracePt t="9817" x="3830638" y="2511425"/>
          <p14:tracePt t="9824" x="3836988" y="2511425"/>
          <p14:tracePt t="9893" x="3843338" y="2519363"/>
          <p14:tracePt t="9913" x="3843338" y="2525713"/>
          <p14:tracePt t="9917" x="3836988" y="2532063"/>
          <p14:tracePt t="9919" x="3830638" y="2532063"/>
          <p14:tracePt t="9924" x="3830638" y="2538413"/>
          <p14:tracePt t="9928" x="3816350" y="2538413"/>
          <p14:tracePt t="9934" x="3803650" y="2544763"/>
          <p14:tracePt t="9935" x="3789363" y="2544763"/>
          <p14:tracePt t="9940" x="3770313" y="2551113"/>
          <p14:tracePt t="9944" x="3757613" y="2551113"/>
          <p14:tracePt t="9950" x="3730625" y="2559050"/>
          <p14:tracePt t="9952" x="3703638" y="2559050"/>
          <p14:tracePt t="9955" x="3684588" y="2559050"/>
          <p14:tracePt t="9960" x="3657600" y="2559050"/>
          <p14:tracePt t="9964" x="3630613" y="2559050"/>
          <p14:tracePt t="9969" x="3597275" y="2559050"/>
          <p14:tracePt t="9971" x="3578225" y="2559050"/>
          <p14:tracePt t="9977" x="3551238" y="2559050"/>
          <p14:tracePt t="9981" x="3532188" y="2559050"/>
          <p14:tracePt t="9988" x="3484563" y="2559050"/>
          <p14:tracePt t="9992" x="3465513" y="2559050"/>
          <p14:tracePt t="9996" x="3444875" y="2559050"/>
          <p14:tracePt t="10001" x="3432175" y="2559050"/>
          <p14:tracePt t="10004" x="3413125" y="2559050"/>
          <p14:tracePt t="10008" x="3398838" y="2559050"/>
          <p14:tracePt t="10012" x="3386138" y="2559050"/>
          <p14:tracePt t="10018" x="3373438" y="2559050"/>
          <p14:tracePt t="10020" x="3359150" y="2559050"/>
          <p14:tracePt t="10026" x="3352800" y="2559050"/>
          <p14:tracePt t="10029" x="3340100" y="2559050"/>
          <p14:tracePt t="10034" x="3332163" y="2559050"/>
          <p14:tracePt t="10276" x="3340100" y="2559050"/>
          <p14:tracePt t="10606" x="3346450" y="2559050"/>
          <p14:tracePt t="10613" x="3352800" y="2559050"/>
          <p14:tracePt t="10650" x="3359150" y="2559050"/>
          <p14:tracePt t="10655" x="3365500" y="2559050"/>
          <p14:tracePt t="10672" x="3373438" y="2559050"/>
          <p14:tracePt t="10684" x="3379788" y="2559050"/>
          <p14:tracePt t="10692" x="3386138" y="2559050"/>
          <p14:tracePt t="10709" x="3392488" y="2559050"/>
          <p14:tracePt t="10725" x="3398838" y="2559050"/>
          <p14:tracePt t="10780" x="3405188" y="2559050"/>
          <p14:tracePt t="10797" x="3413125" y="2559050"/>
          <p14:tracePt t="10829" x="3419475" y="2559050"/>
          <p14:tracePt t="10837" x="3425825" y="2565400"/>
          <p14:tracePt t="10872" x="3432175" y="2571750"/>
          <p14:tracePt t="10888" x="3438525" y="2578100"/>
          <p14:tracePt t="10901" x="3438525" y="2584450"/>
          <p14:tracePt t="10920" x="3444875" y="2592388"/>
          <p14:tracePt t="10929" x="3452813" y="2598738"/>
          <p14:tracePt t="10934" x="3459163" y="2598738"/>
          <p14:tracePt t="10952" x="3471863" y="2598738"/>
          <p14:tracePt t="10961" x="3478213" y="2605088"/>
          <p14:tracePt t="10969" x="3478213" y="2611438"/>
          <p14:tracePt t="10976" x="3484563" y="2611438"/>
          <p14:tracePt t="10984" x="3492500" y="2611438"/>
          <p14:tracePt t="10992" x="3498850" y="2617788"/>
          <p14:tracePt t="11008" x="3505200" y="2617788"/>
          <p14:tracePt t="11017" x="3511550" y="2624138"/>
          <p14:tracePt t="11020" x="3517900" y="2632075"/>
          <p14:tracePt t="11033" x="3525838" y="2638425"/>
          <p14:tracePt t="11044" x="3532188" y="2638425"/>
          <p14:tracePt t="11050" x="3538538" y="2644775"/>
          <p14:tracePt t="11053" x="3544888" y="2644775"/>
          <p14:tracePt t="11059" x="3551238" y="2651125"/>
          <p14:tracePt t="11064" x="3557588" y="2651125"/>
          <p14:tracePt t="11069" x="3557588" y="2657475"/>
          <p14:tracePt t="11082" x="3565525" y="2663825"/>
          <p14:tracePt t="11089" x="3571875" y="2671763"/>
          <p14:tracePt t="11092" x="3578225" y="2671763"/>
          <p14:tracePt t="11101" x="3584575" y="2678113"/>
          <p14:tracePt t="11108" x="3590925" y="2678113"/>
          <p14:tracePt t="11120" x="3590925" y="2684463"/>
          <p14:tracePt t="11134" x="3597275" y="2684463"/>
          <p14:tracePt t="11136" x="3605213" y="2684463"/>
          <p14:tracePt t="11144" x="3611563" y="2690813"/>
          <p14:tracePt t="11156" x="3617913" y="2697163"/>
          <p14:tracePt t="11172" x="3624263" y="2705100"/>
          <p14:tracePt t="11192" x="3630613" y="2705100"/>
          <p14:tracePt t="11196" x="3630613" y="2711450"/>
          <p14:tracePt t="11201" x="3636963" y="2711450"/>
          <p14:tracePt t="11203" x="3644900" y="2711450"/>
          <p14:tracePt t="11242" x="3651250" y="2717800"/>
          <p14:tracePt t="11278" x="3657600" y="2717800"/>
          <p14:tracePt t="11541" x="3663950" y="2724150"/>
          <p14:tracePt t="11731" x="3670300" y="2730500"/>
          <p14:tracePt t="11849" x="3663950" y="2730500"/>
          <p14:tracePt t="11855" x="3651250" y="2730500"/>
          <p14:tracePt t="11862" x="3644900" y="2730500"/>
          <p14:tracePt t="11870" x="3636963" y="2730500"/>
          <p14:tracePt t="11910" x="3630613" y="2730500"/>
          <p14:tracePt t="11917" x="3624263" y="2730500"/>
          <p14:tracePt t="11942" x="3617913" y="2724150"/>
          <p14:tracePt t="11986" x="3617913" y="2717800"/>
          <p14:tracePt t="11998" x="3630613" y="2717800"/>
          <p14:tracePt t="12003" x="3636963" y="2717800"/>
          <p14:tracePt t="12005" x="3651250" y="2717800"/>
          <p14:tracePt t="12009" x="3663950" y="2717800"/>
          <p14:tracePt t="12020" x="3709988" y="2717800"/>
          <p14:tracePt t="12023" x="3730625" y="2717800"/>
          <p14:tracePt t="12027" x="3757613" y="2717800"/>
          <p14:tracePt t="12030" x="3783013" y="2717800"/>
          <p14:tracePt t="12035" x="3810000" y="2717800"/>
          <p14:tracePt t="12038" x="3830638" y="2717800"/>
          <p14:tracePt t="12041" x="3862388" y="2717800"/>
          <p14:tracePt t="12046" x="3883025" y="2717800"/>
          <p14:tracePt t="12050" x="3922713" y="2717800"/>
          <p14:tracePt t="12054" x="3962400" y="2717800"/>
          <p14:tracePt t="12058" x="4002088" y="2717800"/>
          <p14:tracePt t="12062" x="4048125" y="2724150"/>
          <p14:tracePt t="12067" x="4068763" y="2724150"/>
          <p14:tracePt t="12070" x="4102100" y="2730500"/>
          <p14:tracePt t="12074" x="4121150" y="2736850"/>
          <p14:tracePt t="12078" x="4154488" y="2736850"/>
          <p14:tracePt t="12084" x="4175125" y="2744788"/>
          <p14:tracePt t="12085" x="4187825" y="2751138"/>
          <p14:tracePt t="12090" x="4200525" y="2751138"/>
          <p14:tracePt t="12094" x="4214813" y="2757488"/>
          <p14:tracePt t="12098" x="4221163" y="2757488"/>
          <p14:tracePt t="12101" x="4227513" y="2763838"/>
          <p14:tracePt t="12150" x="4221163" y="2763838"/>
          <p14:tracePt t="12154" x="4214813" y="2763838"/>
          <p14:tracePt t="12158" x="4200525" y="2763838"/>
          <p14:tracePt t="12162" x="4187825" y="2763838"/>
          <p14:tracePt t="12167" x="4167188" y="2763838"/>
          <p14:tracePt t="12170" x="4154488" y="2763838"/>
          <p14:tracePt t="12174" x="4135438" y="2763838"/>
          <p14:tracePt t="12178" x="4114800" y="2763838"/>
          <p14:tracePt t="12183" x="4102100" y="2763838"/>
          <p14:tracePt t="12186" x="4081463" y="2763838"/>
          <p14:tracePt t="12189" x="4048125" y="2763838"/>
          <p14:tracePt t="12193" x="4029075" y="2763838"/>
          <p14:tracePt t="12200" x="3995738" y="2763838"/>
          <p14:tracePt t="12202" x="3968750" y="2763838"/>
          <p14:tracePt t="12207" x="3935413" y="2763838"/>
          <p14:tracePt t="12211" x="3910013" y="2763838"/>
          <p14:tracePt t="12219" x="3856038" y="2757488"/>
          <p14:tracePt t="12222" x="3830638" y="2757488"/>
          <p14:tracePt t="12227" x="3797300" y="2751138"/>
          <p14:tracePt t="12231" x="3776663" y="2751138"/>
          <p14:tracePt t="12235" x="3743325" y="2736850"/>
          <p14:tracePt t="12238" x="3730625" y="2736850"/>
          <p14:tracePt t="12241" x="3709988" y="2730500"/>
          <p14:tracePt t="12246" x="3697288" y="2730500"/>
          <p14:tracePt t="12250" x="3684588" y="2730500"/>
          <p14:tracePt t="12254" x="3670300" y="2730500"/>
          <p14:tracePt t="12258" x="3663950" y="2730500"/>
          <p14:tracePt t="12262" x="3657600" y="2730500"/>
          <p14:tracePt t="12270" x="3644900" y="2730500"/>
          <p14:tracePt t="12274" x="3636963" y="2724150"/>
          <p14:tracePt t="12301" x="3630613" y="2724150"/>
          <p14:tracePt t="12363" x="3636963" y="2724150"/>
          <p14:tracePt t="12368" x="3644900" y="2724150"/>
          <p14:tracePt t="12372" x="3663950" y="2724150"/>
          <p14:tracePt t="12375" x="3678238" y="2724150"/>
          <p14:tracePt t="12379" x="3697288" y="2724150"/>
          <p14:tracePt t="12383" x="3717925" y="2724150"/>
          <p14:tracePt t="12386" x="3743325" y="2724150"/>
          <p14:tracePt t="12390" x="3770313" y="2724150"/>
          <p14:tracePt t="12394" x="3789363" y="2724150"/>
          <p14:tracePt t="12400" x="3810000" y="2724150"/>
          <p14:tracePt t="12401" x="3830638" y="2724150"/>
          <p14:tracePt t="12406" x="3843338" y="2724150"/>
          <p14:tracePt t="12410" x="3856038" y="2724150"/>
          <p14:tracePt t="12416" x="3870325" y="2730500"/>
          <p14:tracePt t="12418" x="3883025" y="2736850"/>
          <p14:tracePt t="12421" x="3889375" y="2736850"/>
          <p14:tracePt t="12426" x="3895725" y="2736850"/>
          <p14:tracePt t="12430" x="3902075" y="2736850"/>
          <p14:tracePt t="12438" x="3910013" y="2744788"/>
          <p14:tracePt t="12482" x="3902075" y="2744788"/>
          <p14:tracePt t="12486" x="3895725" y="2744788"/>
          <p14:tracePt t="12490" x="3883025" y="2744788"/>
          <p14:tracePt t="12494" x="3870325" y="2744788"/>
          <p14:tracePt t="12502" x="3830638" y="2744788"/>
          <p14:tracePt t="12506" x="3810000" y="2744788"/>
          <p14:tracePt t="12510" x="3789363" y="2744788"/>
          <p14:tracePt t="12518" x="3763963" y="2744788"/>
          <p14:tracePt t="12519" x="3736975" y="2744788"/>
          <p14:tracePt t="12521" x="3717925" y="2744788"/>
          <p14:tracePt t="12525" x="3684588" y="2744788"/>
          <p14:tracePt t="12531" x="3663950" y="2744788"/>
          <p14:tracePt t="12534" x="3644900" y="2744788"/>
          <p14:tracePt t="12538" x="3611563" y="2744788"/>
          <p14:tracePt t="12541" x="3590925" y="2744788"/>
          <p14:tracePt t="12546" x="3571875" y="2744788"/>
          <p14:tracePt t="12550" x="3538538" y="2744788"/>
          <p14:tracePt t="12554" x="3517900" y="2744788"/>
          <p14:tracePt t="12558" x="3498850" y="2744788"/>
          <p14:tracePt t="12562" x="3484563" y="2744788"/>
          <p14:tracePt t="12567" x="3471863" y="2744788"/>
          <p14:tracePt t="12570" x="3452813" y="2744788"/>
          <p14:tracePt t="12574" x="3438525" y="2744788"/>
          <p14:tracePt t="12578" x="3425825" y="2744788"/>
          <p14:tracePt t="12583" x="3413125" y="2744788"/>
          <p14:tracePt t="12586" x="3405188" y="2744788"/>
          <p14:tracePt t="12600" x="3398838" y="2744788"/>
          <p14:tracePt t="12679" x="3405188" y="2744788"/>
          <p14:tracePt t="12684" x="3413125" y="2744788"/>
          <p14:tracePt t="12687" x="3419475" y="2744788"/>
          <p14:tracePt t="12691" x="3432175" y="2744788"/>
          <p14:tracePt t="12695" x="3444875" y="2744788"/>
          <p14:tracePt t="12700" x="3465513" y="2744788"/>
          <p14:tracePt t="12702" x="3484563" y="2744788"/>
          <p14:tracePt t="12706" x="3505200" y="2744788"/>
          <p14:tracePt t="12710" x="3525838" y="2744788"/>
          <p14:tracePt t="12716" x="3551238" y="2744788"/>
          <p14:tracePt t="12717" x="3571875" y="2744788"/>
          <p14:tracePt t="12721" x="3590925" y="2744788"/>
          <p14:tracePt t="12726" x="3611563" y="2744788"/>
          <p14:tracePt t="12730" x="3644900" y="2744788"/>
          <p14:tracePt t="12734" x="3663950" y="2744788"/>
          <p14:tracePt t="12738" x="3690938" y="2744788"/>
          <p14:tracePt t="12742" x="3717925" y="2744788"/>
          <p14:tracePt t="12746" x="3743325" y="2744788"/>
          <p14:tracePt t="12750" x="3763963" y="2744788"/>
          <p14:tracePt t="12754" x="3783013" y="2744788"/>
          <p14:tracePt t="12758" x="3797300" y="2744788"/>
          <p14:tracePt t="12761" x="3822700" y="2744788"/>
          <p14:tracePt t="12767" x="3836988" y="2744788"/>
          <p14:tracePt t="12774" x="3849688" y="2744788"/>
          <p14:tracePt t="12778" x="3862388" y="2744788"/>
          <p14:tracePt t="12782" x="3870325" y="2744788"/>
          <p14:tracePt t="12790" x="3876675" y="2744788"/>
          <p14:tracePt t="12801" x="3883025" y="2744788"/>
          <p14:tracePt t="12810" x="3889375" y="2744788"/>
          <p14:tracePt t="13811" x="3895725" y="2744788"/>
          <p14:tracePt t="13818" x="3935413" y="2730500"/>
          <p14:tracePt t="13823" x="3968750" y="2730500"/>
          <p14:tracePt t="13826" x="3989388" y="2730500"/>
          <p14:tracePt t="13831" x="4022725" y="2724150"/>
          <p14:tracePt t="13834" x="4041775" y="2717800"/>
          <p14:tracePt t="13837" x="4114800" y="2711450"/>
          <p14:tracePt t="13841" x="4194175" y="2697163"/>
          <p14:tracePt t="13846" x="4287838" y="2690813"/>
          <p14:tracePt t="13851" x="4386263" y="2678113"/>
          <p14:tracePt t="13853" x="4440238" y="2678113"/>
          <p14:tracePt t="13860" x="4492625" y="2671763"/>
          <p14:tracePt t="13863" x="4545013" y="2657475"/>
          <p14:tracePt t="13868" x="4605338" y="2657475"/>
          <p14:tracePt t="13872" x="4645025" y="2644775"/>
          <p14:tracePt t="13873" x="4703763" y="2644775"/>
          <p14:tracePt t="13877" x="4745038" y="2632075"/>
          <p14:tracePt t="13883" x="4791075" y="2624138"/>
          <p14:tracePt t="13885" x="4816475" y="2624138"/>
          <p14:tracePt t="13890" x="4856163" y="2617788"/>
          <p14:tracePt t="13893" x="4889500" y="2611438"/>
          <p14:tracePt t="13900" x="4910138" y="2611438"/>
          <p14:tracePt t="13902" x="4943475" y="2598738"/>
          <p14:tracePt t="13906" x="4962525" y="2598738"/>
          <p14:tracePt t="13910" x="4983163" y="2598738"/>
          <p14:tracePt t="13915" x="5002213" y="2592388"/>
          <p14:tracePt t="13917" x="5016500" y="2592388"/>
          <p14:tracePt t="13921" x="5029200" y="2584450"/>
          <p14:tracePt t="13926" x="5041900" y="2584450"/>
          <p14:tracePt t="13932" x="5049838" y="2584450"/>
          <p14:tracePt t="13934" x="5068888" y="2578100"/>
          <p14:tracePt t="13938" x="5081588" y="2578100"/>
          <p14:tracePt t="13941" x="5095875" y="2578100"/>
          <p14:tracePt t="13946" x="5108575" y="2571750"/>
          <p14:tracePt t="13951" x="5121275" y="2571750"/>
          <p14:tracePt t="13953" x="5135563" y="2565400"/>
          <p14:tracePt t="13957" x="5148263" y="2565400"/>
          <p14:tracePt t="13962" x="5168900" y="2565400"/>
          <p14:tracePt t="13966" x="5181600" y="2565400"/>
          <p14:tracePt t="13970" x="5194300" y="2565400"/>
          <p14:tracePt t="13974" x="5214938" y="2565400"/>
          <p14:tracePt t="13978" x="5227638" y="2565400"/>
          <p14:tracePt t="13983" x="5233988" y="2565400"/>
          <p14:tracePt t="13986" x="5248275" y="2565400"/>
          <p14:tracePt t="13990" x="5260975" y="2565400"/>
          <p14:tracePt t="14000" x="5273675" y="2565400"/>
          <p14:tracePt t="14001" x="5281613" y="2565400"/>
          <p14:tracePt t="14006" x="5287963" y="2565400"/>
          <p14:tracePt t="14010" x="5294313" y="2565400"/>
          <p14:tracePt t="14016" x="5300663" y="2565400"/>
          <p14:tracePt t="14025" x="5307013" y="2565400"/>
          <p14:tracePt t="14046" x="5313363" y="2565400"/>
          <p14:tracePt t="14152" x="5321300" y="2565400"/>
          <p14:tracePt t="14163" x="5321300" y="2571750"/>
          <p14:tracePt t="14175" x="5321300" y="2578100"/>
          <p14:tracePt t="14180" x="5321300" y="2584450"/>
          <p14:tracePt t="14183" x="5321300" y="2592388"/>
          <p14:tracePt t="14190" x="5321300" y="2598738"/>
          <p14:tracePt t="14194" x="5321300" y="2605088"/>
          <p14:tracePt t="14199" x="5327650" y="2611438"/>
          <p14:tracePt t="14202" x="5334000" y="2617788"/>
          <p14:tracePt t="14206" x="5340350" y="2624138"/>
          <p14:tracePt t="14216" x="5340350" y="2632075"/>
          <p14:tracePt t="14219" x="5340350" y="2638425"/>
          <p14:tracePt t="14222" x="5346700" y="2644775"/>
          <p14:tracePt t="14225" x="5354638" y="2651125"/>
          <p14:tracePt t="14238" x="5360988" y="2657475"/>
          <p14:tracePt t="14246" x="5360988" y="2663825"/>
          <p14:tracePt t="14254" x="5367338" y="2671763"/>
          <p14:tracePt t="14270" x="5373688" y="2678113"/>
          <p14:tracePt t="14294" x="5380038" y="2678113"/>
          <p14:tracePt t="14342" x="5380038" y="2684463"/>
          <p14:tracePt t="14350" x="5380038" y="2690813"/>
          <p14:tracePt t="14395" x="5380038" y="2697163"/>
          <p14:tracePt t="14423" x="5380038" y="2705100"/>
          <p14:tracePt t="14431" x="5380038" y="2711450"/>
          <p14:tracePt t="14475" x="5380038" y="2717800"/>
          <p14:tracePt t="14483" x="5380038" y="2724150"/>
          <p14:tracePt t="14511" x="5380038" y="2730500"/>
          <p14:tracePt t="14575" x="5380038" y="2736850"/>
          <p14:tracePt t="14583" x="5380038" y="2744788"/>
          <p14:tracePt t="14607" x="5380038" y="2751138"/>
          <p14:tracePt t="14663" x="5380038" y="2757488"/>
          <p14:tracePt t="14687" x="5380038" y="2763838"/>
          <p14:tracePt t="14692" x="5373688" y="2763838"/>
          <p14:tracePt t="14699" x="5373688" y="2770188"/>
          <p14:tracePt t="14702" x="5373688" y="2776538"/>
          <p14:tracePt t="14710" x="5373688" y="2784475"/>
          <p14:tracePt t="14718" x="5373688" y="2790825"/>
          <p14:tracePt t="14722" x="5367338" y="2790825"/>
          <p14:tracePt t="14726" x="5367338" y="2797175"/>
          <p14:tracePt t="14733" x="5360988" y="2797175"/>
          <p14:tracePt t="14734" x="5354638" y="2803525"/>
          <p14:tracePt t="14742" x="5346700" y="2809875"/>
          <p14:tracePt t="14747" x="5346700" y="2816225"/>
          <p14:tracePt t="14755" x="5340350" y="2824163"/>
          <p14:tracePt t="14762" x="5334000" y="2830513"/>
          <p14:tracePt t="14770" x="5327650" y="2836863"/>
          <p14:tracePt t="14774" x="5321300" y="2843213"/>
          <p14:tracePt t="14778" x="5313363" y="2849563"/>
          <p14:tracePt t="14784" x="5313363" y="2857500"/>
          <p14:tracePt t="14785" x="5307013" y="2863850"/>
          <p14:tracePt t="14789" x="5294313" y="2863850"/>
          <p14:tracePt t="14793" x="5281613" y="2876550"/>
          <p14:tracePt t="14799" x="5267325" y="2882900"/>
          <p14:tracePt t="14801" x="5254625" y="2889250"/>
          <p14:tracePt t="14805" x="5227638" y="2897188"/>
          <p14:tracePt t="14810" x="5214938" y="2903538"/>
          <p14:tracePt t="14816" x="5194300" y="2909888"/>
          <p14:tracePt t="14818" x="5181600" y="2909888"/>
          <p14:tracePt t="14821" x="5160963" y="2916238"/>
          <p14:tracePt t="14825" x="5135563" y="2922588"/>
          <p14:tracePt t="14836" x="5095875" y="2928938"/>
          <p14:tracePt t="14843" x="5049838" y="2949575"/>
          <p14:tracePt t="14845" x="5029200" y="2949575"/>
          <p14:tracePt t="14849" x="5008563" y="2955925"/>
          <p14:tracePt t="14854" x="4989513" y="2955925"/>
          <p14:tracePt t="14858" x="4956175" y="2955925"/>
          <p14:tracePt t="14862" x="4937125" y="2962275"/>
          <p14:tracePt t="14866" x="4883150" y="2962275"/>
          <p14:tracePt t="14870" x="4830763" y="2962275"/>
          <p14:tracePt t="14874" x="4776788" y="2962275"/>
          <p14:tracePt t="14878" x="4711700" y="2962275"/>
          <p14:tracePt t="14883" x="4664075" y="2955925"/>
          <p14:tracePt t="14886" x="4611688" y="2955925"/>
          <p14:tracePt t="14890" x="4572000" y="2955925"/>
          <p14:tracePt t="14893" x="4511675" y="2943225"/>
          <p14:tracePt t="14899" x="4459288" y="2928938"/>
          <p14:tracePt t="14902" x="4398963" y="2909888"/>
          <p14:tracePt t="14906" x="4359275" y="2897188"/>
          <p14:tracePt t="14909" x="4313238" y="2882900"/>
          <p14:tracePt t="14915" x="4267200" y="2870200"/>
          <p14:tracePt t="14917" x="4221163" y="2849563"/>
          <p14:tracePt t="14922" x="4187825" y="2824163"/>
          <p14:tracePt t="14926" x="4154488" y="2797175"/>
          <p14:tracePt t="14929" x="4135438" y="2784475"/>
          <p14:tracePt t="14933" x="4108450" y="2757488"/>
          <p14:tracePt t="14938" x="4094163" y="2744788"/>
          <p14:tracePt t="14942" x="4075113" y="2724150"/>
          <p14:tracePt t="14946" x="4068763" y="2711450"/>
          <p14:tracePt t="14951" x="4054475" y="2705100"/>
          <p14:tracePt t="14953" x="4048125" y="2697163"/>
          <p14:tracePt t="14959" x="4048125" y="2690813"/>
          <p14:tracePt t="14963" x="4041775" y="2684463"/>
          <p14:tracePt t="14968" x="4035425" y="2671763"/>
          <p14:tracePt t="14972" x="4035425" y="2657475"/>
          <p14:tracePt t="14973" x="4035425" y="2638425"/>
          <p14:tracePt t="14977" x="4035425" y="2617788"/>
          <p14:tracePt t="14983" x="4035425" y="2598738"/>
          <p14:tracePt t="14985" x="4035425" y="2565400"/>
          <p14:tracePt t="14991" x="4041775" y="2532063"/>
          <p14:tracePt t="14996" x="4048125" y="2511425"/>
          <p14:tracePt t="15001" x="4075113" y="2492375"/>
          <p14:tracePt t="15003" x="4094163" y="2465388"/>
          <p14:tracePt t="15006" x="4121150" y="2446338"/>
          <p14:tracePt t="15010" x="4154488" y="2419350"/>
          <p14:tracePt t="15016" x="4200525" y="2392363"/>
          <p14:tracePt t="15018" x="4246563" y="2373313"/>
          <p14:tracePt t="15022" x="4294188" y="2352675"/>
          <p14:tracePt t="15026" x="4333875" y="2339975"/>
          <p14:tracePt t="15032" x="4392613" y="2319338"/>
          <p14:tracePt t="15035" x="4459288" y="2306638"/>
          <p14:tracePt t="15037" x="4519613" y="2286000"/>
          <p14:tracePt t="15041" x="4584700" y="2279650"/>
          <p14:tracePt t="15046" x="4657725" y="2266950"/>
          <p14:tracePt t="15051" x="4724400" y="2260600"/>
          <p14:tracePt t="15053" x="4791075" y="2260600"/>
          <p14:tracePt t="15060" x="4870450" y="2260600"/>
          <p14:tracePt t="15062" x="4937125" y="2260600"/>
          <p14:tracePt t="15066" x="5002213" y="2260600"/>
          <p14:tracePt t="15070" x="5081588" y="2260600"/>
          <p14:tracePt t="15076" x="5148263" y="2260600"/>
          <p14:tracePt t="15079" x="5227638" y="2260600"/>
          <p14:tracePt t="15084" x="5294313" y="2260600"/>
          <p14:tracePt t="15086" x="5367338" y="2260600"/>
          <p14:tracePt t="15090" x="5434013" y="2260600"/>
          <p14:tracePt t="15094" x="5486400" y="2260600"/>
          <p14:tracePt t="15099" x="5538788" y="2260600"/>
          <p14:tracePt t="15102" x="5605463" y="2260600"/>
          <p14:tracePt t="15106" x="5645150" y="2260600"/>
          <p14:tracePt t="15110" x="5705475" y="2273300"/>
          <p14:tracePt t="15117" x="5745163" y="2279650"/>
          <p14:tracePt t="15118" x="5778500" y="2293938"/>
          <p14:tracePt t="15121" x="5811838" y="2306638"/>
          <p14:tracePt t="15126" x="5843588" y="2312988"/>
          <p14:tracePt t="15133" x="5864225" y="2319338"/>
          <p14:tracePt t="15135" x="5883275" y="2327275"/>
          <p14:tracePt t="15137" x="5897563" y="2333625"/>
          <p14:tracePt t="15141" x="5910263" y="2339975"/>
          <p14:tracePt t="15146" x="5916613" y="2346325"/>
          <p14:tracePt t="15150" x="5930900" y="2352675"/>
          <p14:tracePt t="15153" x="5937250" y="2359025"/>
          <p14:tracePt t="15158" x="5943600" y="2359025"/>
          <p14:tracePt t="15162" x="5949950" y="2373313"/>
          <p14:tracePt t="15166" x="5949950" y="2379663"/>
          <p14:tracePt t="15170" x="5956300" y="2398713"/>
          <p14:tracePt t="15174" x="5956300" y="2413000"/>
          <p14:tracePt t="15178" x="5949950" y="2452688"/>
          <p14:tracePt t="15184" x="5943600" y="2486025"/>
          <p14:tracePt t="15185" x="5937250" y="2511425"/>
          <p14:tracePt t="15189" x="5930900" y="2544763"/>
          <p14:tracePt t="15194" x="5916613" y="2565400"/>
          <p14:tracePt t="15199" x="5891213" y="2592388"/>
          <p14:tracePt t="15201" x="5857875" y="2624138"/>
          <p14:tracePt t="15208" x="5818188" y="2663825"/>
          <p14:tracePt t="15211" x="5770563" y="2697163"/>
          <p14:tracePt t="15216" x="5738813" y="2736850"/>
          <p14:tracePt t="15220" x="5705475" y="2763838"/>
          <p14:tracePt t="15221" x="5659438" y="2784475"/>
          <p14:tracePt t="15225" x="5626100" y="2797175"/>
          <p14:tracePt t="15232" x="5592763" y="2809875"/>
          <p14:tracePt t="15235" x="5546725" y="2824163"/>
          <p14:tracePt t="15237" x="5507038" y="2824163"/>
          <p14:tracePt t="15241" x="5465763" y="2830513"/>
          <p14:tracePt t="15248" x="5407025" y="2836863"/>
          <p14:tracePt t="15254" x="5300663" y="2849563"/>
          <p14:tracePt t="15258" x="5248275" y="2849563"/>
          <p14:tracePt t="15261" x="5181600" y="2849563"/>
          <p14:tracePt t="15266" x="5108575" y="2849563"/>
          <p14:tracePt t="15270" x="5041900" y="2843213"/>
          <p14:tracePt t="15274" x="4962525" y="2843213"/>
          <p14:tracePt t="15278" x="4910138" y="2836863"/>
          <p14:tracePt t="15283" x="4837113" y="2816225"/>
          <p14:tracePt t="15286" x="4770438" y="2809875"/>
          <p14:tracePt t="15290" x="4711700" y="2790825"/>
          <p14:tracePt t="15293" x="4657725" y="2776538"/>
          <p14:tracePt t="15299" x="4624388" y="2763838"/>
          <p14:tracePt t="15302" x="4578350" y="2751138"/>
          <p14:tracePt t="15305" x="4545013" y="2736850"/>
          <p14:tracePt t="15310" x="4525963" y="2730500"/>
          <p14:tracePt t="15316" x="4505325" y="2724150"/>
          <p14:tracePt t="15317" x="4492625" y="2717800"/>
          <p14:tracePt t="15322" x="4486275" y="2717800"/>
          <p14:tracePt t="15333" x="4479925" y="2711450"/>
          <p14:tracePt t="15350" x="4479925" y="2705100"/>
          <p14:tracePt t="15358" x="4479925" y="2690813"/>
          <p14:tracePt t="15361" x="4486275" y="2684463"/>
          <p14:tracePt t="15366" x="4492625" y="2671763"/>
          <p14:tracePt t="15370" x="4505325" y="2657475"/>
          <p14:tracePt t="15374" x="4532313" y="2644775"/>
          <p14:tracePt t="15378" x="4545013" y="2632075"/>
          <p14:tracePt t="15383" x="4572000" y="2611438"/>
          <p14:tracePt t="15385" x="4618038" y="2584450"/>
          <p14:tracePt t="15390" x="4664075" y="2565400"/>
          <p14:tracePt t="15394" x="4711700" y="2538413"/>
          <p14:tracePt t="15399" x="4757738" y="2519363"/>
          <p14:tracePt t="15401" x="4803775" y="2505075"/>
          <p14:tracePt t="15405" x="4856163" y="2486025"/>
          <p14:tracePt t="15410" x="4929188" y="2452688"/>
          <p14:tracePt t="15416" x="5002213" y="2432050"/>
          <p14:tracePt t="15417" x="5068888" y="2406650"/>
          <p14:tracePt t="15422" x="5141913" y="2386013"/>
          <p14:tracePt t="15426" x="5214938" y="2366963"/>
          <p14:tracePt t="15431" x="5294313" y="2352675"/>
          <p14:tracePt t="15433" x="5360988" y="2333625"/>
          <p14:tracePt t="15438" x="5446713" y="2327275"/>
          <p14:tracePt t="15442" x="5526088" y="2312988"/>
          <p14:tracePt t="15445" x="5618163" y="2312988"/>
          <p14:tracePt t="15450" x="5699125" y="2312988"/>
          <p14:tracePt t="15453" x="5778500" y="2312988"/>
          <p14:tracePt t="15458" x="5857875" y="2312988"/>
          <p14:tracePt t="15462" x="5922963" y="2312988"/>
          <p14:tracePt t="15466" x="5976938" y="2312988"/>
          <p14:tracePt t="15470" x="6016625" y="2312988"/>
          <p14:tracePt t="15474" x="6069013" y="2312988"/>
          <p14:tracePt t="15478" x="6129338" y="2312988"/>
          <p14:tracePt t="15483" x="6175375" y="2333625"/>
          <p14:tracePt t="15486" x="6215063" y="2339975"/>
          <p14:tracePt t="15490" x="6248400" y="2359025"/>
          <p14:tracePt t="15493" x="6281738" y="2373313"/>
          <p14:tracePt t="15498" x="6315075" y="2392363"/>
          <p14:tracePt t="15501" x="6348413" y="2419350"/>
          <p14:tracePt t="15506" x="6373813" y="2432050"/>
          <p14:tracePt t="15509" x="6394450" y="2452688"/>
          <p14:tracePt t="15516" x="6407150" y="2479675"/>
          <p14:tracePt t="15517" x="6434138" y="2498725"/>
          <p14:tracePt t="15522" x="6446838" y="2525713"/>
          <p14:tracePt t="15526" x="6461125" y="2544763"/>
          <p14:tracePt t="15533" x="6467475" y="2578100"/>
          <p14:tracePt t="15535" x="6486525" y="2598738"/>
          <p14:tracePt t="15537" x="6492875" y="2632075"/>
          <p14:tracePt t="15541" x="6492875" y="2651125"/>
          <p14:tracePt t="15545" x="6492875" y="2678113"/>
          <p14:tracePt t="15549" x="6500813" y="2730500"/>
          <p14:tracePt t="15554" x="6500813" y="2784475"/>
          <p14:tracePt t="15558" x="6500813" y="2836863"/>
          <p14:tracePt t="15561" x="6500813" y="2903538"/>
          <p14:tracePt t="15566" x="6500813" y="2936875"/>
          <p14:tracePt t="15569" x="6492875" y="2982913"/>
          <p14:tracePt t="15574" x="6473825" y="3009900"/>
          <p14:tracePt t="15578" x="6461125" y="3041650"/>
          <p14:tracePt t="15583" x="6434138" y="3068638"/>
          <p14:tracePt t="15586" x="6413500" y="3089275"/>
          <p14:tracePt t="15590" x="6388100" y="3114675"/>
          <p14:tracePt t="15594" x="6367463" y="3128963"/>
          <p14:tracePt t="15598" x="6334125" y="3154363"/>
          <p14:tracePt t="15601" x="6315075" y="3162300"/>
          <p14:tracePt t="15605" x="6281738" y="3168650"/>
          <p14:tracePt t="15610" x="6248400" y="3175000"/>
          <p14:tracePt t="15616" x="6208713" y="3175000"/>
          <p14:tracePt t="15618" x="6181725" y="3175000"/>
          <p14:tracePt t="15621" x="6142038" y="3175000"/>
          <p14:tracePt t="15625" x="6102350" y="3175000"/>
          <p14:tracePt t="15630" x="6069013" y="3175000"/>
          <p14:tracePt t="15634" x="6016625" y="3175000"/>
          <p14:tracePt t="15638" x="5956300" y="3154363"/>
          <p14:tracePt t="15642" x="5910263" y="3135313"/>
          <p14:tracePt t="15647" x="5843588" y="3108325"/>
          <p14:tracePt t="15650" x="5784850" y="3068638"/>
          <p14:tracePt t="15654" x="5724525" y="3028950"/>
          <p14:tracePt t="15658" x="5651500" y="2989263"/>
          <p14:tracePt t="15661" x="5586413" y="2936875"/>
          <p14:tracePt t="15666" x="5526088" y="2882900"/>
          <p14:tracePt t="15669" x="5465763" y="2836863"/>
          <p14:tracePt t="15673" x="5407025" y="2784475"/>
          <p14:tracePt t="15678" x="5360988" y="2744788"/>
          <p14:tracePt t="15682" x="5307013" y="2697163"/>
          <p14:tracePt t="15685" x="5273675" y="2657475"/>
          <p14:tracePt t="15690" x="5248275" y="2624138"/>
          <p14:tracePt t="15694" x="5233988" y="2605088"/>
          <p14:tracePt t="15698" x="5221288" y="2578100"/>
          <p14:tracePt t="15701" x="5208588" y="2559050"/>
          <p14:tracePt t="15706" x="5202238" y="2544763"/>
          <p14:tracePt t="15710" x="5194300" y="2532063"/>
          <p14:tracePt t="15715" x="5194300" y="2519363"/>
          <p14:tracePt t="15717" x="5194300" y="2505075"/>
          <p14:tracePt t="15722" x="5194300" y="2492375"/>
          <p14:tracePt t="15725" x="5194300" y="2479675"/>
          <p14:tracePt t="15730" x="5208588" y="2465388"/>
          <p14:tracePt t="15734" x="5214938" y="2452688"/>
          <p14:tracePt t="15738" x="5227638" y="2438400"/>
          <p14:tracePt t="15741" x="5241925" y="2432050"/>
          <p14:tracePt t="15746" x="5254625" y="2419350"/>
          <p14:tracePt t="15750" x="5273675" y="2413000"/>
          <p14:tracePt t="15753" x="5294313" y="2406650"/>
          <p14:tracePt t="15758" x="5321300" y="2398713"/>
          <p14:tracePt t="15762" x="5340350" y="2392363"/>
          <p14:tracePt t="15766" x="5360988" y="2379663"/>
          <p14:tracePt t="15770" x="5386388" y="2373313"/>
          <p14:tracePt t="15773" x="5407025" y="2366963"/>
          <p14:tracePt t="15778" x="5434013" y="2366963"/>
          <p14:tracePt t="15782" x="5459413" y="2359025"/>
          <p14:tracePt t="15786" x="5486400" y="2359025"/>
          <p14:tracePt t="15790" x="5526088" y="2359025"/>
          <p14:tracePt t="15793" x="5565775" y="2359025"/>
          <p14:tracePt t="15798" x="5611813" y="2359025"/>
          <p14:tracePt t="15802" x="5651500" y="2359025"/>
          <p14:tracePt t="15806" x="5691188" y="2359025"/>
          <p14:tracePt t="15810" x="5724525" y="2359025"/>
          <p14:tracePt t="15815" x="5751513" y="2359025"/>
          <p14:tracePt t="15818" x="5784850" y="2379663"/>
          <p14:tracePt t="15821" x="5811838" y="2386013"/>
          <p14:tracePt t="15825" x="5843588" y="2392363"/>
          <p14:tracePt t="15832" x="5876925" y="2406650"/>
          <p14:tracePt t="15834" x="5910263" y="2419350"/>
          <p14:tracePt t="15840" x="5937250" y="2425700"/>
          <p14:tracePt t="15843" x="5964238" y="2438400"/>
          <p14:tracePt t="15848" x="5983288" y="2459038"/>
          <p14:tracePt t="15852" x="6003925" y="2479675"/>
          <p14:tracePt t="15856" x="6022975" y="2492375"/>
          <p14:tracePt t="15858" x="6043613" y="2505075"/>
          <p14:tracePt t="15861" x="6056313" y="2511425"/>
          <p14:tracePt t="15866" x="6062663" y="2525713"/>
          <p14:tracePt t="15869" x="6069013" y="2532063"/>
          <p14:tracePt t="15873" x="6069013" y="2544763"/>
          <p14:tracePt t="15878" x="6075363" y="2559050"/>
          <p14:tracePt t="15882" x="6075363" y="2571750"/>
          <p14:tracePt t="15886" x="6075363" y="2592388"/>
          <p14:tracePt t="15890" x="6075363" y="2605088"/>
          <p14:tracePt t="15894" x="6069013" y="2617788"/>
          <p14:tracePt t="15898" x="6056313" y="2632075"/>
          <p14:tracePt t="15901" x="6043613" y="2644775"/>
          <p14:tracePt t="15905" x="6022975" y="2651125"/>
          <p14:tracePt t="15909" x="6010275" y="2671763"/>
          <p14:tracePt t="15915" x="5989638" y="2684463"/>
          <p14:tracePt t="15917" x="5970588" y="2690813"/>
          <p14:tracePt t="15922" x="5937250" y="2717800"/>
          <p14:tracePt t="15926" x="5910263" y="2730500"/>
          <p14:tracePt t="15931" x="5883275" y="2736850"/>
          <p14:tracePt t="15934" x="5811838" y="2757488"/>
          <p14:tracePt t="15937" x="5745163" y="2776538"/>
          <p14:tracePt t="15942" x="5651500" y="2790825"/>
          <p14:tracePt t="15948" x="5553075" y="2797175"/>
          <p14:tracePt t="15951" x="5486400" y="2809875"/>
          <p14:tracePt t="15953" x="5419725" y="2816225"/>
          <p14:tracePt t="15957" x="5340350" y="2816225"/>
          <p14:tracePt t="15962" x="5273675" y="2816225"/>
          <p14:tracePt t="15966" x="5194300" y="2816225"/>
          <p14:tracePt t="15971" x="5121275" y="2816225"/>
          <p14:tracePt t="15974" x="5041900" y="2816225"/>
          <p14:tracePt t="15978" x="4976813" y="2816225"/>
          <p14:tracePt t="15983" x="4922838" y="2803525"/>
          <p14:tracePt t="15986" x="4864100" y="2784475"/>
          <p14:tracePt t="15990" x="4803775" y="2763838"/>
          <p14:tracePt t="15994" x="4757738" y="2736850"/>
          <p14:tracePt t="15998" x="4718050" y="2717800"/>
          <p14:tracePt t="16001" x="4684713" y="2705100"/>
          <p14:tracePt t="16006" x="4651375" y="2690813"/>
          <p14:tracePt t="16010" x="4618038" y="2663825"/>
          <p14:tracePt t="16014" x="4592638" y="2644775"/>
          <p14:tracePt t="16018" x="4572000" y="2632075"/>
          <p14:tracePt t="16021" x="4559300" y="2624138"/>
          <p14:tracePt t="16026" x="4551363" y="2611438"/>
          <p14:tracePt t="16031" x="4545013" y="2605088"/>
          <p14:tracePt t="16034" x="4538663" y="2598738"/>
          <p14:tracePt t="16037" x="4532313" y="2592388"/>
          <p14:tracePt t="16048" x="4525963" y="2592388"/>
          <p14:tracePt t="16051" x="4525963" y="2584450"/>
          <p14:tracePt t="16053" x="4525963" y="2578100"/>
          <p14:tracePt t="16057" x="4525963" y="2571750"/>
          <p14:tracePt t="16066" x="4525963" y="2565400"/>
          <p14:tracePt t="16070" x="4525963" y="2559050"/>
          <p14:tracePt t="16078" x="4525963" y="2551113"/>
          <p14:tracePt t="16082" x="4525963" y="2544763"/>
          <p14:tracePt t="16086" x="4525963" y="2538413"/>
          <p14:tracePt t="16090" x="4525963" y="2532063"/>
          <p14:tracePt t="16098" x="4525963" y="2525713"/>
          <p14:tracePt t="16105" x="4525963" y="2519363"/>
          <p14:tracePt t="16122" x="4525963" y="2511425"/>
          <p14:tracePt t="16159" x="4532313" y="2511425"/>
          <p14:tracePt t="16166" x="4538663" y="2511425"/>
          <p14:tracePt t="17264" x="4538663" y="2505075"/>
          <p14:tracePt t="17270" x="4538663" y="2498725"/>
          <p14:tracePt t="17278" x="4532313" y="2498725"/>
          <p14:tracePt t="17282" x="4519613" y="2498725"/>
          <p14:tracePt t="17290" x="4505325" y="2498725"/>
          <p14:tracePt t="17293" x="4492625" y="2505075"/>
          <p14:tracePt t="17298" x="4486275" y="2511425"/>
          <p14:tracePt t="17301" x="4471988" y="2519363"/>
          <p14:tracePt t="17306" x="4446588" y="2532063"/>
          <p14:tracePt t="17310" x="4432300" y="2544763"/>
          <p14:tracePt t="17314" x="4413250" y="2559050"/>
          <p14:tracePt t="17317" x="4379913" y="2578100"/>
          <p14:tracePt t="17321" x="4359275" y="2592388"/>
          <p14:tracePt t="17325" x="4333875" y="2611438"/>
          <p14:tracePt t="17331" x="4300538" y="2632075"/>
          <p14:tracePt t="17334" x="4273550" y="2644775"/>
          <p14:tracePt t="17338" x="4246563" y="2671763"/>
          <p14:tracePt t="17342" x="4214813" y="2684463"/>
          <p14:tracePt t="17347" x="4167188" y="2717800"/>
          <p14:tracePt t="17349" x="4121150" y="2730500"/>
          <p14:tracePt t="17354" x="4062413" y="2763838"/>
          <p14:tracePt t="17358" x="4022725" y="2776538"/>
          <p14:tracePt t="17362" x="3975100" y="2809875"/>
          <p14:tracePt t="17366" x="3941763" y="2824163"/>
          <p14:tracePt t="17370" x="3910013" y="2843213"/>
          <p14:tracePt t="17374" x="3862388" y="2870200"/>
          <p14:tracePt t="17378" x="3830638" y="2882900"/>
          <p14:tracePt t="17383" x="3797300" y="2903538"/>
          <p14:tracePt t="17385" x="3749675" y="2928938"/>
          <p14:tracePt t="17389" x="3717925" y="2936875"/>
          <p14:tracePt t="17394" x="3684588" y="2955925"/>
          <p14:tracePt t="17398" x="3663950" y="2970213"/>
          <p14:tracePt t="17402" x="3630613" y="2982913"/>
          <p14:tracePt t="17405" x="3611563" y="2995613"/>
          <p14:tracePt t="17409" x="3584575" y="3009900"/>
          <p14:tracePt t="17415" x="3565525" y="3022600"/>
          <p14:tracePt t="17417" x="3544888" y="3035300"/>
          <p14:tracePt t="17421" x="3517900" y="3049588"/>
          <p14:tracePt t="17426" x="3505200" y="3055938"/>
          <p14:tracePt t="17431" x="3492500" y="3062288"/>
          <p14:tracePt t="17434" x="3478213" y="3068638"/>
          <p14:tracePt t="17437" x="3465513" y="3081338"/>
          <p14:tracePt t="17442" x="3444875" y="3095625"/>
          <p14:tracePt t="17448" x="3419475" y="3101975"/>
          <p14:tracePt t="17451" x="3405188" y="3108325"/>
          <p14:tracePt t="17453" x="3386138" y="3108325"/>
          <p14:tracePt t="17458" x="3373438" y="3114675"/>
          <p14:tracePt t="17462" x="3359150" y="3114675"/>
          <p14:tracePt t="17465" x="3340100" y="3122613"/>
          <p14:tracePt t="17470" x="3325813" y="3128963"/>
          <p14:tracePt t="17474" x="3313113" y="3128963"/>
          <p14:tracePt t="17477" x="3292475" y="3135313"/>
          <p14:tracePt t="17482" x="3279775" y="3141663"/>
          <p14:tracePt t="17486" x="3252788" y="3148013"/>
          <p14:tracePt t="17489" x="3227388" y="3162300"/>
          <p14:tracePt t="17494" x="3200400" y="3181350"/>
          <p14:tracePt t="17498" x="3160713" y="3194050"/>
          <p14:tracePt t="17501" x="3100388" y="3214688"/>
          <p14:tracePt t="17505" x="3048000" y="3235325"/>
          <p14:tracePt t="17510" x="2987675" y="3254375"/>
          <p14:tracePt t="17515" x="2935288" y="3260725"/>
          <p14:tracePt t="17518" x="2889250" y="3275013"/>
          <p14:tracePt t="17521" x="2843213" y="3281363"/>
          <p14:tracePt t="17526" x="2789238" y="3287713"/>
          <p14:tracePt t="17530" x="2736850" y="3287713"/>
          <p14:tracePt t="17533" x="2663825" y="3306763"/>
          <p14:tracePt t="17538" x="2584450" y="3306763"/>
          <p14:tracePt t="17541" x="2505075" y="3321050"/>
          <p14:tracePt t="17548" x="2425700" y="3327400"/>
          <p14:tracePt t="17551" x="2359025" y="3327400"/>
          <p14:tracePt t="17553" x="2279650" y="3327400"/>
          <p14:tracePt t="17557" x="2212975" y="3327400"/>
          <p14:tracePt t="17562" x="2146300" y="3327400"/>
          <p14:tracePt t="17566" x="2073275" y="3327400"/>
          <p14:tracePt t="17569" x="2008188" y="3327400"/>
          <p14:tracePt t="17573" x="1954213" y="3327400"/>
          <p14:tracePt t="17579" x="1901825" y="3327400"/>
          <p14:tracePt t="17583" x="1862138" y="3327400"/>
          <p14:tracePt t="17585" x="1828800" y="3327400"/>
          <p14:tracePt t="17589" x="1801813" y="3327400"/>
          <p14:tracePt t="17593" x="1768475" y="3327400"/>
          <p14:tracePt t="17598" x="1749425" y="3327400"/>
          <p14:tracePt t="17602" x="1736725" y="3327400"/>
          <p14:tracePt t="17606" x="1722438" y="3327400"/>
          <p14:tracePt t="17615" x="1709738" y="3327400"/>
          <p14:tracePt t="17618" x="1703388" y="3327400"/>
          <p14:tracePt t="17621" x="1697038" y="3327400"/>
          <p14:tracePt t="17626" x="1689100" y="3327400"/>
          <p14:tracePt t="17649" x="1682750" y="3327400"/>
          <p14:tracePt t="17662" x="1676400" y="3327400"/>
          <p14:tracePt t="17670" x="1670050" y="3327400"/>
          <p14:tracePt t="17674" x="1663700" y="3327400"/>
          <p14:tracePt t="17678" x="1649413" y="3327400"/>
          <p14:tracePt t="17682" x="1636713" y="3327400"/>
          <p14:tracePt t="17700" x="1563688" y="3327400"/>
          <p14:tracePt t="17702" x="1550988" y="3327400"/>
          <p14:tracePt t="17705" x="1524000" y="3327400"/>
          <p14:tracePt t="17710" x="1503363" y="3327400"/>
          <p14:tracePt t="17715" x="1484313" y="3327400"/>
          <p14:tracePt t="17718" x="1463675" y="3327400"/>
          <p14:tracePt t="17721" x="1450975" y="3321050"/>
          <p14:tracePt t="17726" x="1438275" y="3321050"/>
          <p14:tracePt t="17733" x="1398588" y="3306763"/>
          <p14:tracePt t="17738" x="1392238" y="3306763"/>
          <p14:tracePt t="17743" x="1377950" y="3306763"/>
          <p14:tracePt t="17752" x="1358900" y="3300413"/>
          <p14:tracePt t="17755" x="1344613" y="3294063"/>
          <p14:tracePt t="17759" x="1338263" y="3294063"/>
          <p14:tracePt t="17762" x="1331913" y="3294063"/>
          <p14:tracePt t="17767" x="1325563" y="3294063"/>
          <p14:tracePt t="17769" x="1325563" y="3287713"/>
          <p14:tracePt t="17773" x="1319213" y="3287713"/>
          <p14:tracePt t="17846" x="1311275" y="3281363"/>
          <p14:tracePt t="17866" x="1311275" y="3275013"/>
          <p14:tracePt t="17874" x="1311275" y="3267075"/>
          <p14:tracePt t="17879" x="1311275" y="3260725"/>
          <p14:tracePt t="17883" x="1311275" y="3254375"/>
          <p14:tracePt t="17886" x="1319213" y="3254375"/>
          <p14:tracePt t="17890" x="1319213" y="3248025"/>
          <p14:tracePt t="17894" x="1325563" y="3241675"/>
          <p14:tracePt t="17898" x="1331913" y="3241675"/>
          <p14:tracePt t="17902" x="1338263" y="3235325"/>
          <p14:tracePt t="17907" x="1350963" y="3227388"/>
          <p14:tracePt t="17911" x="1358900" y="3221038"/>
          <p14:tracePt t="17915" x="1365250" y="3214688"/>
          <p14:tracePt t="17917" x="1377950" y="3208338"/>
          <p14:tracePt t="17921" x="1398588" y="3201988"/>
          <p14:tracePt t="17925" x="1411288" y="3194050"/>
          <p14:tracePt t="17931" x="1423988" y="3187700"/>
          <p14:tracePt t="17934" x="1444625" y="3181350"/>
          <p14:tracePt t="17938" x="1457325" y="3168650"/>
          <p14:tracePt t="17942" x="1471613" y="3168650"/>
          <p14:tracePt t="17948" x="1484313" y="3162300"/>
          <p14:tracePt t="17950" x="1497013" y="3154363"/>
          <p14:tracePt t="17954" x="1503363" y="3148013"/>
          <p14:tracePt t="17958" x="1517650" y="3148013"/>
          <p14:tracePt t="17961" x="1524000" y="3141663"/>
          <p14:tracePt t="17965" x="1530350" y="3135313"/>
          <p14:tracePt t="17970" x="1550988" y="3128963"/>
          <p14:tracePt t="17974" x="1563688" y="3122613"/>
          <p14:tracePt t="17978" x="1576388" y="3114675"/>
          <p14:tracePt t="17983" x="1590675" y="3114675"/>
          <p14:tracePt t="17985" x="1590675" y="3108325"/>
          <p14:tracePt t="17989" x="1603375" y="3101975"/>
          <p14:tracePt t="17993" x="1616075" y="3095625"/>
          <p14:tracePt t="17999" x="1624013" y="3089275"/>
          <p14:tracePt t="18001" x="1636713" y="3081338"/>
          <p14:tracePt t="18006" x="1643063" y="3074988"/>
          <p14:tracePt t="18010" x="1649413" y="3074988"/>
          <p14:tracePt t="18014" x="1663700" y="3074988"/>
          <p14:tracePt t="18017" x="1676400" y="3055938"/>
          <p14:tracePt t="18021" x="1689100" y="3049588"/>
          <p14:tracePt t="18025" x="1703388" y="3041650"/>
          <p14:tracePt t="18031" x="1716088" y="3035300"/>
          <p14:tracePt t="18034" x="1728788" y="3028950"/>
          <p14:tracePt t="18038" x="1743075" y="3022600"/>
          <p14:tracePt t="18042" x="1755775" y="3016250"/>
          <p14:tracePt t="18047" x="1776413" y="3001963"/>
          <p14:tracePt t="18049" x="1801813" y="2995613"/>
          <p14:tracePt t="18054" x="1816100" y="2989263"/>
          <p14:tracePt t="18058" x="1835150" y="2976563"/>
          <p14:tracePt t="18062" x="1849438" y="2970213"/>
          <p14:tracePt t="18065" x="1868488" y="2962275"/>
          <p14:tracePt t="18070" x="1881188" y="2955925"/>
          <p14:tracePt t="18074" x="1908175" y="2943225"/>
          <p14:tracePt t="18077" x="1928813" y="2936875"/>
          <p14:tracePt t="18082" x="1941513" y="2928938"/>
          <p14:tracePt t="18086" x="1954213" y="2922588"/>
          <p14:tracePt t="18090" x="1974850" y="2916238"/>
          <p14:tracePt t="18093" x="2001838" y="2903538"/>
          <p14:tracePt t="18099" x="2020888" y="2897188"/>
          <p14:tracePt t="18101" x="2041525" y="2889250"/>
          <p14:tracePt t="18106" x="2054225" y="2882900"/>
          <p14:tracePt t="18110" x="2073275" y="2876550"/>
          <p14:tracePt t="18115" x="2081213" y="2876550"/>
          <p14:tracePt t="18117" x="2087563" y="2870200"/>
          <p14:tracePt t="18121" x="2100263" y="2870200"/>
          <p14:tracePt t="18125" x="2112963" y="2863850"/>
          <p14:tracePt t="18130" x="2127250" y="2863850"/>
          <p14:tracePt t="18134" x="2139950" y="2857500"/>
          <p14:tracePt t="18138" x="2154238" y="2857500"/>
          <p14:tracePt t="18141" x="2166938" y="2857500"/>
          <p14:tracePt t="18147" x="2179638" y="2849563"/>
          <p14:tracePt t="18149" x="2185988" y="2843213"/>
          <p14:tracePt t="18153" x="2200275" y="2843213"/>
          <p14:tracePt t="18158" x="2206625" y="2836863"/>
          <p14:tracePt t="18165" x="2212975" y="2836863"/>
          <p14:tracePt t="18170" x="2219325" y="2836863"/>
          <p14:tracePt t="18174" x="2225675" y="2836863"/>
          <p14:tracePt t="18182" x="2233613" y="2836863"/>
          <p14:tracePt t="18186" x="2239963" y="2836863"/>
          <p14:tracePt t="18198" x="2246313" y="2836863"/>
          <p14:tracePt t="18201" x="2252663" y="2836863"/>
          <p14:tracePt t="18206" x="2259013" y="2836863"/>
          <p14:tracePt t="18210" x="2265363" y="2836863"/>
          <p14:tracePt t="18214" x="2273300" y="2836863"/>
          <p14:tracePt t="18218" x="2279650" y="2836863"/>
          <p14:tracePt t="18231" x="2286000" y="2836863"/>
          <p14:tracePt t="18238" x="2292350" y="2836863"/>
          <p14:tracePt t="18242" x="2298700" y="2836863"/>
          <p14:tracePt t="18248" x="2312988" y="2836863"/>
          <p14:tracePt t="18250" x="2319338" y="2836863"/>
          <p14:tracePt t="18254" x="2325688" y="2836863"/>
          <p14:tracePt t="18262" x="2332038" y="2836863"/>
          <p14:tracePt t="18265" x="2338388" y="2836863"/>
          <p14:tracePt t="18270" x="2346325" y="2843213"/>
          <p14:tracePt t="18274" x="2352675" y="2843213"/>
          <p14:tracePt t="18278" x="2359025" y="2849563"/>
          <p14:tracePt t="18282" x="2365375" y="2857500"/>
          <p14:tracePt t="18286" x="2371725" y="2857500"/>
          <p14:tracePt t="18290" x="2378075" y="2857500"/>
          <p14:tracePt t="18293" x="2392363" y="2863850"/>
          <p14:tracePt t="18298" x="2398713" y="2870200"/>
          <p14:tracePt t="18302" x="2411413" y="2876550"/>
          <p14:tracePt t="18305" x="2417763" y="2882900"/>
          <p14:tracePt t="18310" x="2425700" y="2897188"/>
          <p14:tracePt t="18315" x="2438400" y="2903538"/>
          <p14:tracePt t="18318" x="2451100" y="2909888"/>
          <p14:tracePt t="18321" x="2459038" y="2916238"/>
          <p14:tracePt t="18326" x="2465388" y="2922588"/>
          <p14:tracePt t="18331" x="2478088" y="2928938"/>
          <p14:tracePt t="18334" x="2484438" y="2936875"/>
          <p14:tracePt t="18338" x="2490788" y="2936875"/>
          <p14:tracePt t="18341" x="2505075" y="2943225"/>
          <p14:tracePt t="18347" x="2517775" y="2949575"/>
          <p14:tracePt t="18349" x="2524125" y="2962275"/>
          <p14:tracePt t="18353" x="2538413" y="2970213"/>
          <p14:tracePt t="18358" x="2551113" y="2989263"/>
          <p14:tracePt t="18362" x="2557463" y="2989263"/>
          <p14:tracePt t="18366" x="2570163" y="3001963"/>
          <p14:tracePt t="18369" x="2584450" y="3016250"/>
          <p14:tracePt t="18376" x="2597150" y="3035300"/>
          <p14:tracePt t="18380" x="2617788" y="3055938"/>
          <p14:tracePt t="18386" x="2643188" y="3089275"/>
          <p14:tracePt t="18390" x="2651125" y="3114675"/>
          <p14:tracePt t="18393" x="2663825" y="3148013"/>
          <p14:tracePt t="18398" x="2676525" y="3168650"/>
          <p14:tracePt t="18402" x="2690813" y="3187700"/>
          <p14:tracePt t="18406" x="2697163" y="3221038"/>
          <p14:tracePt t="18410" x="2697163" y="3248025"/>
          <p14:tracePt t="18415" x="2703513" y="3287713"/>
          <p14:tracePt t="18417" x="2703513" y="3333750"/>
          <p14:tracePt t="18421" x="2709863" y="3373438"/>
          <p14:tracePt t="18425" x="2709863" y="3406775"/>
          <p14:tracePt t="18431" x="2722563" y="3427413"/>
          <p14:tracePt t="18433" x="2722563" y="3446463"/>
          <p14:tracePt t="18438" x="2722563" y="3459163"/>
          <p14:tracePt t="18441" x="2722563" y="3479800"/>
          <p14:tracePt t="18448" x="2722563" y="3492500"/>
          <p14:tracePt t="18450" x="2722563" y="3506788"/>
          <p14:tracePt t="18453" x="2722563" y="3525838"/>
          <p14:tracePt t="18458" x="2722563" y="3552825"/>
          <p14:tracePt t="18462" x="2716213" y="3579813"/>
          <p14:tracePt t="18466" x="2709863" y="3598863"/>
          <p14:tracePt t="18470" x="2697163" y="3632200"/>
          <p14:tracePt t="18474" x="2682875" y="3644900"/>
          <p14:tracePt t="18479" x="2670175" y="3659188"/>
          <p14:tracePt t="18482" x="2643188" y="3684588"/>
          <p14:tracePt t="18486" x="2624138" y="3698875"/>
          <p14:tracePt t="18490" x="2590800" y="3705225"/>
          <p14:tracePt t="18493" x="2557463" y="3724275"/>
          <p14:tracePt t="18499" x="2517775" y="3744913"/>
          <p14:tracePt t="18501" x="2484438" y="3757613"/>
          <p14:tracePt t="18508" x="2451100" y="3771900"/>
          <p14:tracePt t="18511" x="2405063" y="3790950"/>
          <p14:tracePt t="18516" x="2371725" y="3797300"/>
          <p14:tracePt t="18520" x="2346325" y="3797300"/>
          <p14:tracePt t="18522" x="2306638" y="3811588"/>
          <p14:tracePt t="18525" x="2259013" y="3811588"/>
          <p14:tracePt t="18531" x="2233613" y="3811588"/>
          <p14:tracePt t="18533" x="2193925" y="3805238"/>
          <p14:tracePt t="18538" x="2160588" y="3805238"/>
          <p14:tracePt t="18542" x="2120900" y="3797300"/>
          <p14:tracePt t="18547" x="2081213" y="3790950"/>
          <p14:tracePt t="18550" x="2047875" y="3784600"/>
          <p14:tracePt t="18554" x="2001838" y="3771900"/>
          <p14:tracePt t="18558" x="1968500" y="3757613"/>
          <p14:tracePt t="18562" x="1928813" y="3738563"/>
          <p14:tracePt t="18565" x="1881188" y="3717925"/>
          <p14:tracePt t="18570" x="1849438" y="3711575"/>
          <p14:tracePt t="18573" x="1816100" y="3698875"/>
          <p14:tracePt t="18577" x="1782763" y="3678238"/>
          <p14:tracePt t="18582" x="1762125" y="3665538"/>
          <p14:tracePt t="18586" x="1749425" y="3644900"/>
          <p14:tracePt t="18590" x="1722438" y="3625850"/>
          <p14:tracePt t="18593" x="1709738" y="3613150"/>
          <p14:tracePt t="18599" x="1697038" y="3598863"/>
          <p14:tracePt t="18601" x="1682750" y="3586163"/>
          <p14:tracePt t="18605" x="1676400" y="3571875"/>
          <p14:tracePt t="18612" x="1663700" y="3559175"/>
          <p14:tracePt t="18617" x="1655763" y="3546475"/>
          <p14:tracePt t="18620" x="1649413" y="3532188"/>
          <p14:tracePt t="18623" x="1643063" y="3519488"/>
          <p14:tracePt t="18626" x="1636713" y="3506788"/>
          <p14:tracePt t="18631" x="1630363" y="3479800"/>
          <p14:tracePt t="18633" x="1609725" y="3467100"/>
          <p14:tracePt t="18637" x="1609725" y="3446463"/>
          <p14:tracePt t="18642" x="1603375" y="3427413"/>
          <p14:tracePt t="18647" x="1597025" y="3394075"/>
          <p14:tracePt t="18650" x="1597025" y="3373438"/>
          <p14:tracePt t="18653" x="1597025" y="3354388"/>
          <p14:tracePt t="18658" x="1597025" y="3333750"/>
          <p14:tracePt t="18662" x="1597025" y="3300413"/>
          <p14:tracePt t="18666" x="1597025" y="3275013"/>
          <p14:tracePt t="18669" x="1597025" y="3235325"/>
          <p14:tracePt t="18673" x="1597025" y="3201988"/>
          <p14:tracePt t="18678" x="1597025" y="3175000"/>
          <p14:tracePt t="18682" x="1616075" y="3141663"/>
          <p14:tracePt t="18686" x="1630363" y="3108325"/>
          <p14:tracePt t="18690" x="1655763" y="3068638"/>
          <p14:tracePt t="18694" x="1676400" y="3035300"/>
          <p14:tracePt t="18698" x="1703388" y="2989263"/>
          <p14:tracePt t="18701" x="1716088" y="2955925"/>
          <p14:tracePt t="18705" x="1743075" y="2922588"/>
          <p14:tracePt t="18710" x="1768475" y="2903538"/>
          <p14:tracePt t="18715" x="1801813" y="2876550"/>
          <p14:tracePt t="18718" x="1835150" y="2849563"/>
          <p14:tracePt t="18722" x="1868488" y="2824163"/>
          <p14:tracePt t="18726" x="1914525" y="2797175"/>
          <p14:tracePt t="18732" x="1960563" y="2776538"/>
          <p14:tracePt t="18734" x="2033588" y="2751138"/>
          <p14:tracePt t="18737" x="2093913" y="2730500"/>
          <p14:tracePt t="18742" x="2160588" y="2711450"/>
          <p14:tracePt t="18748" x="2246313" y="2690813"/>
          <p14:tracePt t="18766" x="2643188" y="2657475"/>
          <p14:tracePt t="18770" x="2722563" y="2657475"/>
          <p14:tracePt t="18774" x="2816225" y="2657475"/>
          <p14:tracePt t="18778" x="2895600" y="2657475"/>
          <p14:tracePt t="18782" x="2995613" y="2663825"/>
          <p14:tracePt t="18786" x="3060700" y="2671763"/>
          <p14:tracePt t="18790" x="3127375" y="2690813"/>
          <p14:tracePt t="18794" x="3187700" y="2724150"/>
          <p14:tracePt t="18798" x="3246438" y="2736850"/>
          <p14:tracePt t="18802" x="3306763" y="2770188"/>
          <p14:tracePt t="18806" x="3352800" y="2797175"/>
          <p14:tracePt t="18810" x="3386138" y="2830513"/>
          <p14:tracePt t="18815" x="3398838" y="2857500"/>
          <p14:tracePt t="18817" x="3419475" y="2876550"/>
          <p14:tracePt t="18821" x="3425825" y="2909888"/>
          <p14:tracePt t="18825" x="3432175" y="2928938"/>
          <p14:tracePt t="18831" x="3432175" y="2962275"/>
          <p14:tracePt t="18833" x="3438525" y="2989263"/>
          <p14:tracePt t="18837" x="3438525" y="3022600"/>
          <p14:tracePt t="18842" x="3438525" y="3041650"/>
          <p14:tracePt t="18848" x="3425825" y="3074988"/>
          <p14:tracePt t="18849" x="3405188" y="3108325"/>
          <p14:tracePt t="18854" x="3386138" y="3128963"/>
          <p14:tracePt t="18858" x="3346450" y="3168650"/>
          <p14:tracePt t="18862" x="3313113" y="3187700"/>
          <p14:tracePt t="18865" x="3252788" y="3235325"/>
          <p14:tracePt t="18870" x="3206750" y="3260725"/>
          <p14:tracePt t="18874" x="3133725" y="3287713"/>
          <p14:tracePt t="18879" x="3068638" y="3321050"/>
          <p14:tracePt t="18882" x="3008313" y="3340100"/>
          <p14:tracePt t="18886" x="2935288" y="3360738"/>
          <p14:tracePt t="18890" x="2868613" y="3379788"/>
          <p14:tracePt t="18894" x="2803525" y="3387725"/>
          <p14:tracePt t="18898" x="2730500" y="3400425"/>
          <p14:tracePt t="18902" x="2676525" y="3400425"/>
          <p14:tracePt t="18905" x="2611438" y="3400425"/>
          <p14:tracePt t="18910" x="2557463" y="3400425"/>
          <p14:tracePt t="18915" x="2490788" y="3400425"/>
          <p14:tracePt t="18917" x="2438400" y="3400425"/>
          <p14:tracePt t="18922" x="2378075" y="3394075"/>
          <p14:tracePt t="18926" x="2325688" y="3394075"/>
          <p14:tracePt t="18932" x="2286000" y="3387725"/>
          <p14:tracePt t="18933" x="2225675" y="3367088"/>
          <p14:tracePt t="18938" x="2193925" y="3354388"/>
          <p14:tracePt t="18942" x="2146300" y="3333750"/>
          <p14:tracePt t="18948" x="2112963" y="3306763"/>
          <p14:tracePt t="18950" x="2093913" y="3294063"/>
          <p14:tracePt t="18954" x="2060575" y="3275013"/>
          <p14:tracePt t="18958" x="2033588" y="3254375"/>
          <p14:tracePt t="18962" x="2014538" y="3227388"/>
          <p14:tracePt t="18965" x="2001838" y="3214688"/>
          <p14:tracePt t="18970" x="1993900" y="3201988"/>
          <p14:tracePt t="18974" x="1974850" y="3181350"/>
          <p14:tracePt t="18979" x="1974850" y="3168650"/>
          <p14:tracePt t="18982" x="1968500" y="3148013"/>
          <p14:tracePt t="18985" x="1968500" y="3135313"/>
          <p14:tracePt t="18991" x="1968500" y="3114675"/>
          <p14:tracePt t="18993" x="1968500" y="3101975"/>
          <p14:tracePt t="18998" x="1968500" y="3074988"/>
          <p14:tracePt t="19001" x="1968500" y="3068638"/>
          <p14:tracePt t="19005" x="1968500" y="3035300"/>
          <p14:tracePt t="19009" x="1968500" y="3016250"/>
          <p14:tracePt t="19014" x="1993900" y="2989263"/>
          <p14:tracePt t="19018" x="2008188" y="2970213"/>
          <p14:tracePt t="19022" x="2033588" y="2949575"/>
          <p14:tracePt t="19026" x="2066925" y="2928938"/>
          <p14:tracePt t="19031" x="2087563" y="2909888"/>
          <p14:tracePt t="19034" x="2120900" y="2889250"/>
          <p14:tracePt t="19038" x="2166938" y="2870200"/>
          <p14:tracePt t="19041" x="2193925" y="2863850"/>
          <p14:tracePt t="19047" x="2239963" y="2843213"/>
          <p14:tracePt t="19050" x="2286000" y="2830513"/>
          <p14:tracePt t="19054" x="2332038" y="2809875"/>
          <p14:tracePt t="19058" x="2371725" y="2803525"/>
          <p14:tracePt t="19062" x="2417763" y="2784475"/>
          <p14:tracePt t="19065" x="2465388" y="2776538"/>
          <p14:tracePt t="19070" x="2505075" y="2763838"/>
          <p14:tracePt t="19074" x="2557463" y="2757488"/>
          <p14:tracePt t="19078" x="2617788" y="2757488"/>
          <p14:tracePt t="19081" x="2657475" y="2757488"/>
          <p14:tracePt t="19085" x="2709863" y="2757488"/>
          <p14:tracePt t="19090" x="2763838" y="2757488"/>
          <p14:tracePt t="19093" x="2803525" y="2757488"/>
          <p14:tracePt t="19098" x="2843213" y="2757488"/>
          <p14:tracePt t="19102" x="2874963" y="2757488"/>
          <p14:tracePt t="19106" x="2908300" y="2776538"/>
          <p14:tracePt t="19110" x="2941638" y="2790825"/>
          <p14:tracePt t="19114" x="2974975" y="2809875"/>
          <p14:tracePt t="19118" x="2995613" y="2824163"/>
          <p14:tracePt t="19122" x="3014663" y="2843213"/>
          <p14:tracePt t="19125" x="3027363" y="2857500"/>
          <p14:tracePt t="19130" x="3041650" y="2863850"/>
          <p14:tracePt t="19133" x="3048000" y="2876550"/>
          <p14:tracePt t="19137" x="3054350" y="2897188"/>
          <p14:tracePt t="19141" x="3060700" y="2909888"/>
          <p14:tracePt t="19148" x="3060700" y="2916238"/>
          <p14:tracePt t="19149" x="3068638" y="2936875"/>
          <p14:tracePt t="19154" x="3068638" y="2943225"/>
          <p14:tracePt t="19158" x="3068638" y="2955925"/>
          <p14:tracePt t="19164" x="3068638" y="2982913"/>
          <p14:tracePt t="19167" x="3068638" y="2989263"/>
          <p14:tracePt t="19169" x="3068638" y="3001963"/>
          <p14:tracePt t="19174" x="3068638" y="3028950"/>
          <p14:tracePt t="19178" x="3068638" y="3041650"/>
          <p14:tracePt t="19182" x="3068638" y="3062288"/>
          <p14:tracePt t="19186" x="3068638" y="3074988"/>
          <p14:tracePt t="19189" x="3060700" y="3095625"/>
          <p14:tracePt t="19194" x="3054350" y="3108325"/>
          <p14:tracePt t="19198" x="3035300" y="3122613"/>
          <p14:tracePt t="19201" x="3021013" y="3135313"/>
          <p14:tracePt t="19206" x="3008313" y="3148013"/>
          <p14:tracePt t="19210" x="3001963" y="3154363"/>
          <p14:tracePt t="19215" x="2987675" y="3168650"/>
          <p14:tracePt t="19217" x="2974975" y="3175000"/>
          <p14:tracePt t="19221" x="2962275" y="3187700"/>
          <p14:tracePt t="19226" x="2941638" y="3208338"/>
          <p14:tracePt t="19230" x="2928938" y="3214688"/>
          <p14:tracePt t="19234" x="2908300" y="3221038"/>
          <p14:tracePt t="19237" x="2889250" y="3227388"/>
          <p14:tracePt t="19241" x="2868613" y="3235325"/>
          <p14:tracePt t="19247" x="2855913" y="3241675"/>
          <p14:tracePt t="19249" x="2835275" y="3241675"/>
          <p14:tracePt t="19254" x="2816225" y="3248025"/>
          <p14:tracePt t="19258" x="2789238" y="3248025"/>
          <p14:tracePt t="19263" x="2770188" y="3248025"/>
          <p14:tracePt t="19265" x="2749550" y="3248025"/>
          <p14:tracePt t="19270" x="2730500" y="3248025"/>
          <p14:tracePt t="19274" x="2709863" y="3248025"/>
          <p14:tracePt t="19278" x="2676525" y="3248025"/>
          <p14:tracePt t="19282" x="2657475" y="3248025"/>
          <p14:tracePt t="19286" x="2624138" y="3248025"/>
          <p14:tracePt t="19290" x="2603500" y="3248025"/>
          <p14:tracePt t="19294" x="2584450" y="3248025"/>
          <p14:tracePt t="19298" x="2563813" y="3248025"/>
          <p14:tracePt t="19301" x="2551113" y="3248025"/>
          <p14:tracePt t="19305" x="2517775" y="3248025"/>
          <p14:tracePt t="19310" x="2505075" y="3248025"/>
          <p14:tracePt t="19314" x="2484438" y="3248025"/>
          <p14:tracePt t="19318" x="2471738" y="3241675"/>
          <p14:tracePt t="19322" x="2459038" y="3241675"/>
          <p14:tracePt t="19325" x="2451100" y="3235325"/>
          <p14:tracePt t="19331" x="2451100" y="3227388"/>
          <p14:tracePt t="19348" x="2444750" y="3227388"/>
          <p14:tracePt t="19735" x="2451100" y="3227388"/>
          <p14:tracePt t="19747" x="2459038" y="3227388"/>
          <p14:tracePt t="19753" x="2459038" y="3235325"/>
          <p14:tracePt t="19766" x="2459038" y="3241675"/>
          <p14:tracePt t="19770" x="2459038" y="3248025"/>
          <p14:tracePt t="19782" x="2459038" y="3254375"/>
          <p14:tracePt t="19794" x="2459038" y="3260725"/>
          <p14:tracePt t="19798" x="2459038" y="3267075"/>
          <p14:tracePt t="19801" x="2451100" y="3275013"/>
          <p14:tracePt t="19806" x="2438400" y="3281363"/>
          <p14:tracePt t="19810" x="2425700" y="3287713"/>
          <p14:tracePt t="19814" x="2411413" y="3294063"/>
          <p14:tracePt t="19818" x="2398713" y="3300413"/>
          <p14:tracePt t="19821" x="2386013" y="3306763"/>
          <p14:tracePt t="19825" x="2371725" y="3306763"/>
          <p14:tracePt t="19831" x="2352675" y="3314700"/>
          <p14:tracePt t="19833" x="2332038" y="3321050"/>
          <p14:tracePt t="19839" x="2306638" y="3327400"/>
          <p14:tracePt t="19843" x="2286000" y="3327400"/>
          <p14:tracePt t="19850" x="2233613" y="3348038"/>
          <p14:tracePt t="19853" x="2212975" y="3354388"/>
          <p14:tracePt t="19859" x="2193925" y="3360738"/>
          <p14:tracePt t="19865" x="2173288" y="3360738"/>
          <p14:tracePt t="19870" x="2127250" y="3367088"/>
          <p14:tracePt t="19873" x="2106613" y="3367088"/>
          <p14:tracePt t="19879" x="2087563" y="3367088"/>
          <p14:tracePt t="19882" x="2073275" y="3373438"/>
          <p14:tracePt t="19885" x="2047875" y="3373438"/>
          <p14:tracePt t="19890" x="2041525" y="3379788"/>
          <p14:tracePt t="19894" x="2033588" y="3379788"/>
          <p14:tracePt t="19898" x="2020888" y="3379788"/>
          <p14:tracePt t="19902" x="2014538" y="3379788"/>
          <p14:tracePt t="19906" x="2008188" y="3379788"/>
          <p14:tracePt t="19909" x="1993900" y="3379788"/>
          <p14:tracePt t="19914" x="1987550" y="3379788"/>
          <p14:tracePt t="19918" x="1987550" y="3387725"/>
          <p14:tracePt t="19922" x="1981200" y="3387725"/>
          <p14:tracePt t="19931" x="1974850" y="3387725"/>
          <p14:tracePt t="19934" x="1968500" y="3387725"/>
          <p14:tracePt t="19950" x="1960563" y="3387725"/>
          <p14:tracePt t="19957" x="1954213" y="3387725"/>
          <p14:tracePt t="19977" x="1947863" y="3387725"/>
          <p14:tracePt t="20008" x="1941513" y="3387725"/>
          <p14:tracePt t="20015" x="1935163" y="3387725"/>
          <p14:tracePt t="20091" x="1928813" y="3387725"/>
          <p14:tracePt t="20100" x="1920875" y="3387725"/>
          <p14:tracePt t="20236" x="1914525" y="3379788"/>
          <p14:tracePt t="20283" x="1914525" y="3373438"/>
          <p14:tracePt t="20303" x="1914525" y="3367088"/>
          <p14:tracePt t="20315" x="1920875" y="3367088"/>
          <p14:tracePt t="20331" x="1928813" y="3367088"/>
          <p14:tracePt t="20342" x="1935163" y="3367088"/>
          <p14:tracePt t="20351" x="1941513" y="3367088"/>
          <p14:tracePt t="20360" x="1947863" y="3367088"/>
          <p14:tracePt t="20366" x="1954213" y="3367088"/>
          <p14:tracePt t="20372" x="1960563" y="3367088"/>
          <p14:tracePt t="20376" x="1968500" y="3367088"/>
          <p14:tracePt t="20386" x="1974850" y="3367088"/>
          <p14:tracePt t="20388" x="1981200" y="3367088"/>
          <p14:tracePt t="20400" x="1987550" y="3367088"/>
          <p14:tracePt t="20408" x="1993900" y="3367088"/>
          <p14:tracePt t="20413" x="2001838" y="3367088"/>
          <p14:tracePt t="20420" x="2008188" y="3367088"/>
          <p14:tracePt t="20428" x="2014538" y="3367088"/>
          <p14:tracePt t="20436" x="2020888" y="3367088"/>
          <p14:tracePt t="20440" x="2027238" y="3367088"/>
          <p14:tracePt t="20444" x="2033588" y="3367088"/>
          <p14:tracePt t="20447" x="2041525" y="3367088"/>
          <p14:tracePt t="20452" x="2047875" y="3367088"/>
          <p14:tracePt t="20456" x="2054225" y="3367088"/>
          <p14:tracePt t="20464" x="2060575" y="3367088"/>
          <p14:tracePt t="20468" x="2066925" y="3367088"/>
          <p14:tracePt t="20472" x="2073275" y="3367088"/>
          <p14:tracePt t="20481" x="2081213" y="3367088"/>
          <p14:tracePt t="20488" x="2087563" y="3367088"/>
          <p14:tracePt t="20497" x="2093913" y="3367088"/>
          <p14:tracePt t="20508" x="2100263" y="3367088"/>
          <p14:tracePt t="20520" x="2106613" y="3367088"/>
          <p14:tracePt t="20530" x="2112963" y="3367088"/>
          <p14:tracePt t="20536" x="2120900" y="3367088"/>
          <p14:tracePt t="20548" x="2127250" y="3367088"/>
          <p14:tracePt t="20552" x="2133600" y="3367088"/>
          <p14:tracePt t="20560" x="2139950" y="3367088"/>
          <p14:tracePt t="20564" x="2146300" y="3367088"/>
          <p14:tracePt t="20568" x="2154238" y="3367088"/>
          <p14:tracePt t="20572" x="2160588" y="3367088"/>
          <p14:tracePt t="20576" x="2166938" y="3367088"/>
          <p14:tracePt t="20581" x="2173288" y="3367088"/>
          <p14:tracePt t="20588" x="2179638" y="3367088"/>
          <p14:tracePt t="20592" x="2185988" y="3367088"/>
          <p14:tracePt t="20597" x="2193925" y="3367088"/>
          <p14:tracePt t="20599" x="2200275" y="3367088"/>
          <p14:tracePt t="20604" x="2206625" y="3367088"/>
          <p14:tracePt t="20608" x="2212975" y="3367088"/>
          <p14:tracePt t="20624" x="2219325" y="3367088"/>
          <p14:tracePt t="20636" x="2225675" y="3367088"/>
          <p14:tracePt t="20664" x="2233613" y="3367088"/>
          <p14:tracePt t="20672" x="2239963" y="3367088"/>
          <p14:tracePt t="20684" x="2246313" y="3367088"/>
          <p14:tracePt t="20688" x="2252663" y="3367088"/>
          <p14:tracePt t="20700" x="2259013" y="3367088"/>
          <p14:tracePt t="20704" x="2265363" y="3367088"/>
          <p14:tracePt t="20708" x="2273300" y="3367088"/>
          <p14:tracePt t="20716" x="2279650" y="3367088"/>
          <p14:tracePt t="20720" x="2286000" y="3360738"/>
          <p14:tracePt t="20724" x="2292350" y="3360738"/>
          <p14:tracePt t="20732" x="2298700" y="3360738"/>
          <p14:tracePt t="20740" x="2306638" y="3360738"/>
          <p14:tracePt t="20745" x="2312988" y="3354388"/>
          <p14:tracePt t="20752" x="2319338" y="3354388"/>
          <p14:tracePt t="20768" x="2325688" y="3354388"/>
          <p14:tracePt t="20781" x="2332038" y="3354388"/>
          <p14:tracePt t="20816" x="2338388" y="3354388"/>
          <p14:tracePt t="20828" x="2346325" y="3354388"/>
          <p14:tracePt t="20832" x="2352675" y="3354388"/>
          <p14:tracePt t="20840" x="2359025" y="3354388"/>
          <p14:tracePt t="20852" x="2365375" y="3354388"/>
          <p14:tracePt t="20856" x="2371725" y="3354388"/>
          <p14:tracePt t="20876" x="2378075" y="3354388"/>
          <p14:tracePt t="20881" x="2386013" y="3354388"/>
          <p14:tracePt t="20888" x="2392363" y="3354388"/>
          <p14:tracePt t="20900" x="2398713" y="3354388"/>
          <p14:tracePt t="20904" x="2405063" y="3354388"/>
          <p14:tracePt t="20916" x="2411413" y="3354388"/>
          <p14:tracePt t="20924" x="2417763" y="3354388"/>
          <p14:tracePt t="20928" x="2425700" y="3354388"/>
          <p14:tracePt t="20931" x="2432050" y="3354388"/>
          <p14:tracePt t="20936" x="2438400" y="3354388"/>
          <p14:tracePt t="20940" x="2444750" y="3354388"/>
          <p14:tracePt t="20948" x="2451100" y="3354388"/>
          <p14:tracePt t="20952" x="2459038" y="3354388"/>
          <p14:tracePt t="20960" x="2465388" y="3354388"/>
          <p14:tracePt t="20964" x="2471738" y="3354388"/>
          <p14:tracePt t="20972" x="2478088" y="3354388"/>
          <p14:tracePt t="20981" x="2484438" y="3354388"/>
          <p14:tracePt t="20992" x="2490788" y="3354388"/>
          <p14:tracePt t="21000" x="2498725" y="3354388"/>
          <p14:tracePt t="21004" x="2505075" y="3354388"/>
          <p14:tracePt t="21013" x="2511425" y="3354388"/>
          <p14:tracePt t="21016" x="2517775" y="3354388"/>
          <p14:tracePt t="21020" x="2524125" y="3354388"/>
          <p14:tracePt t="21030" x="2530475" y="3354388"/>
          <p14:tracePt t="21036" x="2538413" y="3354388"/>
          <p14:tracePt t="21040" x="2544763" y="3354388"/>
          <p14:tracePt t="21044" x="2551113" y="3354388"/>
          <p14:tracePt t="21052" x="2557463" y="3354388"/>
          <p14:tracePt t="21056" x="2563813" y="3354388"/>
          <p14:tracePt t="21064" x="2570163" y="3354388"/>
          <p14:tracePt t="21067" x="2578100" y="3354388"/>
          <p14:tracePt t="21072" x="2584450" y="3354388"/>
          <p14:tracePt t="21076" x="2590800" y="3354388"/>
          <p14:tracePt t="21080" x="2597150" y="3354388"/>
          <p14:tracePt t="21088" x="2603500" y="3354388"/>
          <p14:tracePt t="21092" x="2611438" y="3354388"/>
          <p14:tracePt t="21097" x="2624138" y="3354388"/>
          <p14:tracePt t="21100" x="2630488" y="3354388"/>
          <p14:tracePt t="21106" x="2643188" y="3354388"/>
          <p14:tracePt t="21109" x="2651125" y="3354388"/>
          <p14:tracePt t="21114" x="2657475" y="3354388"/>
          <p14:tracePt t="21116" x="2670175" y="3354388"/>
          <p14:tracePt t="21120" x="2682875" y="3354388"/>
          <p14:tracePt t="21123" x="2690813" y="3354388"/>
          <p14:tracePt t="21130" x="2703513" y="3348038"/>
          <p14:tracePt t="21132" x="2716213" y="3348038"/>
          <p14:tracePt t="21136" x="2722563" y="3348038"/>
          <p14:tracePt t="21140" x="2730500" y="3348038"/>
          <p14:tracePt t="21144" x="2736850" y="3348038"/>
          <p14:tracePt t="21148" x="2749550" y="3340100"/>
          <p14:tracePt t="21152" x="2770188" y="3340100"/>
          <p14:tracePt t="21156" x="2782888" y="3333750"/>
          <p14:tracePt t="21160" x="2795588" y="3333750"/>
          <p14:tracePt t="21165" x="2809875" y="3333750"/>
          <p14:tracePt t="21167" x="2822575" y="3333750"/>
          <p14:tracePt t="21171" x="2835275" y="3333750"/>
          <p14:tracePt t="21176" x="2849563" y="3333750"/>
          <p14:tracePt t="21181" x="2862263" y="3333750"/>
          <p14:tracePt t="21184" x="2874963" y="3333750"/>
          <p14:tracePt t="21188" x="2882900" y="3327400"/>
          <p14:tracePt t="21192" x="2895600" y="3327400"/>
          <p14:tracePt t="21197" x="2908300" y="3327400"/>
          <p14:tracePt t="21200" x="2916238" y="3327400"/>
          <p14:tracePt t="21204" x="2928938" y="3321050"/>
          <p14:tracePt t="21207" x="2941638" y="3321050"/>
          <p14:tracePt t="21213" x="2955925" y="3314700"/>
          <p14:tracePt t="21215" x="2968625" y="3314700"/>
          <p14:tracePt t="21220" x="2995613" y="3314700"/>
          <p14:tracePt t="21223" x="3001963" y="3314700"/>
          <p14:tracePt t="21231" x="3014663" y="3314700"/>
          <p14:tracePt t="21233" x="3041650" y="3314700"/>
          <p14:tracePt t="21236" x="3060700" y="3314700"/>
          <p14:tracePt t="21240" x="3074988" y="3314700"/>
          <p14:tracePt t="21244" x="3094038" y="3314700"/>
          <p14:tracePt t="21248" x="3100388" y="3314700"/>
          <p14:tracePt t="21251" x="3114675" y="3314700"/>
          <p14:tracePt t="21255" x="3127375" y="3314700"/>
          <p14:tracePt t="21260" x="3133725" y="3314700"/>
          <p14:tracePt t="21264" x="3148013" y="3314700"/>
          <p14:tracePt t="21268" x="3160713" y="3314700"/>
          <p14:tracePt t="21271" x="3167063" y="3306763"/>
          <p14:tracePt t="21275" x="3187700" y="3306763"/>
          <p14:tracePt t="21280" x="3200400" y="3300413"/>
          <p14:tracePt t="21284" x="3213100" y="3300413"/>
          <p14:tracePt t="21288" x="3227388" y="3294063"/>
          <p14:tracePt t="21292" x="3240088" y="3294063"/>
          <p14:tracePt t="21297" x="3246438" y="3294063"/>
          <p14:tracePt t="21300" x="3252788" y="3294063"/>
          <p14:tracePt t="21303" x="3260725" y="3294063"/>
          <p14:tracePt t="21307" x="3267075" y="3294063"/>
          <p14:tracePt t="21316" x="3279775" y="3287713"/>
          <p14:tracePt t="21320" x="3300413" y="3287713"/>
          <p14:tracePt t="21324" x="3306763" y="3281363"/>
          <p14:tracePt t="21330" x="3319463" y="3281363"/>
          <p14:tracePt t="21332" x="3325813" y="3275013"/>
          <p14:tracePt t="21335" x="3332163" y="3275013"/>
          <p14:tracePt t="21340" x="3346450" y="3275013"/>
          <p14:tracePt t="21344" x="3352800" y="3275013"/>
          <p14:tracePt t="21348" x="3365500" y="3275013"/>
          <p14:tracePt t="21351" x="3373438" y="3275013"/>
          <p14:tracePt t="21356" x="3386138" y="3275013"/>
          <p14:tracePt t="21360" x="3398838" y="3275013"/>
          <p14:tracePt t="21368" x="3405188" y="3275013"/>
          <p14:tracePt t="21372" x="3419475" y="3275013"/>
          <p14:tracePt t="21376" x="3425825" y="3275013"/>
          <p14:tracePt t="21380" x="3438525" y="3275013"/>
          <p14:tracePt t="21384" x="3452813" y="3275013"/>
          <p14:tracePt t="21388" x="3465513" y="3275013"/>
          <p14:tracePt t="21397" x="3478213" y="3275013"/>
          <p14:tracePt t="21400" x="3484563" y="3275013"/>
          <p14:tracePt t="21404" x="3498850" y="3275013"/>
          <p14:tracePt t="21408" x="3505200" y="3275013"/>
          <p14:tracePt t="21413" x="3517900" y="3275013"/>
          <p14:tracePt t="21420" x="3525838" y="3275013"/>
          <p14:tracePt t="21424" x="3532188" y="3275013"/>
          <p14:tracePt t="21431" x="3544888" y="3275013"/>
          <p14:tracePt t="21432" x="3551238" y="3275013"/>
          <p14:tracePt t="21436" x="3557588" y="3281363"/>
          <p14:tracePt t="21440" x="3565525" y="3281363"/>
          <p14:tracePt t="21444" x="3565525" y="3287713"/>
          <p14:tracePt t="21448" x="3571875" y="3287713"/>
          <p14:tracePt t="21451" x="3578225" y="3287713"/>
          <p14:tracePt t="21456" x="3584575" y="3294063"/>
          <p14:tracePt t="21459" x="3590925" y="3294063"/>
          <p14:tracePt t="21464" x="3597275" y="3294063"/>
          <p14:tracePt t="21472" x="3605213" y="3294063"/>
          <p14:tracePt t="21480" x="3611563" y="3300413"/>
          <p14:tracePt t="21492" x="3617913" y="3300413"/>
          <p14:tracePt t="21504" x="3624263" y="3300413"/>
          <p14:tracePt t="22506" x="3617913" y="3300413"/>
          <p14:tracePt t="22509" x="3611563" y="3300413"/>
          <p14:tracePt t="22511" x="3605213" y="3300413"/>
          <p14:tracePt t="22520" x="3590925" y="3300413"/>
          <p14:tracePt t="22523" x="3584575" y="3300413"/>
          <p14:tracePt t="22530" x="3578225" y="3300413"/>
          <p14:tracePt t="22531" x="3571875" y="3300413"/>
          <p14:tracePt t="22536" x="3565525" y="3300413"/>
          <p14:tracePt t="22540" x="3557588" y="3300413"/>
          <p14:tracePt t="22546" x="3551238" y="3300413"/>
          <p14:tracePt t="22548" x="3544888" y="3300413"/>
          <p14:tracePt t="22552" x="3538538" y="3300413"/>
          <p14:tracePt t="22556" x="3525838" y="3300413"/>
          <p14:tracePt t="22560" x="3517900" y="3300413"/>
          <p14:tracePt t="22568" x="3511550" y="3300413"/>
          <p14:tracePt t="22572" x="3505200" y="3300413"/>
          <p14:tracePt t="22575" x="3498850" y="3300413"/>
          <p14:tracePt t="22580" x="3492500" y="3300413"/>
          <p14:tracePt t="22594" x="3484563" y="3300413"/>
          <p14:tracePt t="22601" x="3478213" y="3300413"/>
          <p14:tracePt t="22625" x="3471863" y="3300413"/>
          <p14:tracePt t="22632" x="3459163" y="3300413"/>
          <p14:tracePt t="22636" x="3452813" y="3300413"/>
          <p14:tracePt t="22641" x="3438525" y="3300413"/>
          <p14:tracePt t="22646" x="3425825" y="3300413"/>
          <p14:tracePt t="22648" x="3413125" y="3300413"/>
          <p14:tracePt t="22652" x="3405188" y="3300413"/>
          <p14:tracePt t="22656" x="3379788" y="3300413"/>
          <p14:tracePt t="22660" x="3359150" y="3300413"/>
          <p14:tracePt t="22664" x="3340100" y="3300413"/>
          <p14:tracePt t="22669" x="3319463" y="3300413"/>
          <p14:tracePt t="22672" x="3286125" y="3300413"/>
          <p14:tracePt t="22677" x="3267075" y="3300413"/>
          <p14:tracePt t="22681" x="3240088" y="3300413"/>
          <p14:tracePt t="22698" x="3133725" y="3300413"/>
          <p14:tracePt t="22700" x="3108325" y="3300413"/>
          <p14:tracePt t="22704" x="3081338" y="3300413"/>
          <p14:tracePt t="22708" x="3048000" y="3300413"/>
          <p14:tracePt t="22712" x="3001963" y="3300413"/>
          <p14:tracePt t="22716" x="2962275" y="3300413"/>
          <p14:tracePt t="22720" x="2922588" y="3300413"/>
          <p14:tracePt t="22724" x="2889250" y="3300413"/>
          <p14:tracePt t="22729" x="2868613" y="3300413"/>
          <p14:tracePt t="22731" x="2843213" y="3300413"/>
          <p14:tracePt t="22736" x="2822575" y="3300413"/>
          <p14:tracePt t="22740" x="2795588" y="3300413"/>
          <p14:tracePt t="22745" x="2770188" y="3300413"/>
          <p14:tracePt t="22747" x="2749550" y="3300413"/>
          <p14:tracePt t="22752" x="2722563" y="3300413"/>
          <p14:tracePt t="22756" x="2703513" y="3300413"/>
          <p14:tracePt t="22760" x="2690813" y="3300413"/>
          <p14:tracePt t="22764" x="2670175" y="3300413"/>
          <p14:tracePt t="22768" x="2657475" y="3300413"/>
          <p14:tracePt t="22772" x="2643188" y="3300413"/>
          <p14:tracePt t="22775" x="2624138" y="3300413"/>
          <p14:tracePt t="22780" x="2611438" y="3300413"/>
          <p14:tracePt t="22784" x="2597150" y="3300413"/>
          <p14:tracePt t="22788" x="2584450" y="3300413"/>
          <p14:tracePt t="22792" x="2578100" y="3300413"/>
          <p14:tracePt t="22800" x="2570163" y="3300413"/>
          <p14:tracePt t="22804" x="2563813" y="3300413"/>
          <p14:tracePt t="22902" x="2570163" y="3300413"/>
          <p14:tracePt t="22909" x="2584450" y="3300413"/>
          <p14:tracePt t="22915" x="2597150" y="3300413"/>
          <p14:tracePt t="22917" x="2611438" y="3300413"/>
          <p14:tracePt t="22920" x="2624138" y="3300413"/>
          <p14:tracePt t="22924" x="2643188" y="3300413"/>
          <p14:tracePt t="22930" x="2657475" y="3300413"/>
          <p14:tracePt t="22931" x="2676525" y="3300413"/>
          <p14:tracePt t="22936" x="2690813" y="3300413"/>
          <p14:tracePt t="22940" x="2716213" y="3300413"/>
          <p14:tracePt t="22947" x="2722563" y="3300413"/>
          <p14:tracePt t="22948" x="2749550" y="3300413"/>
          <p14:tracePt t="22951" x="2770188" y="3300413"/>
          <p14:tracePt t="22956" x="2782888" y="3300413"/>
          <p14:tracePt t="22960" x="2803525" y="3300413"/>
          <p14:tracePt t="22964" x="2816225" y="3300413"/>
          <p14:tracePt t="22968" x="2828925" y="3300413"/>
          <p14:tracePt t="22972" x="2843213" y="3300413"/>
          <p14:tracePt t="22976" x="2849563" y="3300413"/>
          <p14:tracePt t="22984" x="2855913" y="3300413"/>
          <p14:tracePt t="22988" x="2862263" y="3300413"/>
          <p14:tracePt t="22992" x="2868613" y="3300413"/>
          <p14:tracePt t="22996" x="2874963" y="3300413"/>
          <p14:tracePt t="23102" x="2868613" y="3300413"/>
          <p14:tracePt t="23108" x="2862263" y="3300413"/>
          <p14:tracePt t="23113" x="2855913" y="3300413"/>
          <p14:tracePt t="23120" x="2843213" y="3300413"/>
          <p14:tracePt t="23124" x="2835275" y="3300413"/>
          <p14:tracePt t="23130" x="2828925" y="3300413"/>
          <p14:tracePt t="23132" x="2822575" y="3300413"/>
          <p14:tracePt t="23163" x="2816225" y="3300413"/>
          <p14:tracePt t="23233" x="2809875" y="3300413"/>
          <p14:tracePt t="23246" x="2809875" y="3306763"/>
          <p14:tracePt t="23252" x="2809875" y="3314700"/>
          <p14:tracePt t="23256" x="2816225" y="3321050"/>
          <p14:tracePt t="23260" x="2822575" y="3327400"/>
          <p14:tracePt t="23264" x="2835275" y="3333750"/>
          <p14:tracePt t="23268" x="2843213" y="3333750"/>
          <p14:tracePt t="23271" x="2855913" y="3348038"/>
          <p14:tracePt t="23276" x="2868613" y="3348038"/>
          <p14:tracePt t="23280" x="2882900" y="3354388"/>
          <p14:tracePt t="23283" x="2895600" y="3360738"/>
          <p14:tracePt t="23287" x="2908300" y="3360738"/>
          <p14:tracePt t="23291" x="2922588" y="3367088"/>
          <p14:tracePt t="23296" x="2928938" y="3367088"/>
          <p14:tracePt t="23300" x="2935288" y="3367088"/>
          <p14:tracePt t="23304" x="2941638" y="3367088"/>
          <p14:tracePt t="23308" x="2947988" y="3367088"/>
          <p14:tracePt t="23313" x="2955925" y="3367088"/>
          <p14:tracePt t="23316" x="2962275" y="3367088"/>
          <p14:tracePt t="23319" x="2968625" y="3373438"/>
          <p14:tracePt t="23372" x="2974975" y="3373438"/>
          <p14:tracePt t="23632" x="2981325" y="3379788"/>
          <p14:tracePt t="23645" x="2981325" y="3387725"/>
          <p14:tracePt t="23652" x="2981325" y="3394075"/>
          <p14:tracePt t="23656" x="2987675" y="3394075"/>
          <p14:tracePt t="23660" x="2987675" y="3400425"/>
          <p14:tracePt t="23664" x="2995613" y="3400425"/>
          <p14:tracePt t="23681" x="3008313" y="3413125"/>
          <p14:tracePt t="23688" x="3014663" y="3413125"/>
          <p14:tracePt t="23697" x="3021013" y="3413125"/>
          <p14:tracePt t="23713" x="3027363" y="3413125"/>
          <p14:tracePt t="23731" x="3035300" y="3419475"/>
          <p14:tracePt t="24011" x="3041650" y="3419475"/>
          <p14:tracePt t="24015" x="3041650" y="3427413"/>
          <p14:tracePt t="24020" x="3048000" y="3427413"/>
          <p14:tracePt t="24029" x="3054350" y="3433763"/>
          <p14:tracePt t="24031" x="3060700" y="3440113"/>
          <p14:tracePt t="24035" x="3068638" y="3446463"/>
          <p14:tracePt t="24039" x="3074988" y="3446463"/>
          <p14:tracePt t="24047" x="3081338" y="3452813"/>
          <p14:tracePt t="24051" x="3087688" y="3459163"/>
          <p14:tracePt t="24059" x="3087688" y="3467100"/>
          <p14:tracePt t="24064" x="3094038" y="3467100"/>
          <p14:tracePt t="24067" x="3108325" y="3473450"/>
          <p14:tracePt t="24071" x="3114675" y="3479800"/>
          <p14:tracePt t="24075" x="3121025" y="3486150"/>
          <p14:tracePt t="24080" x="3121025" y="3492500"/>
          <p14:tracePt t="24083" x="3127375" y="3492500"/>
          <p14:tracePt t="24091" x="3133725" y="3500438"/>
          <p14:tracePt t="24099" x="3133725" y="3506788"/>
          <p14:tracePt t="24103" x="3140075" y="3513138"/>
          <p14:tracePt t="24113" x="3148013" y="3519488"/>
          <p14:tracePt t="24119" x="3154363" y="3525838"/>
          <p14:tracePt t="24123" x="3154363" y="3532188"/>
          <p14:tracePt t="24128" x="3160713" y="3532188"/>
          <p14:tracePt t="24131" x="3160713" y="3540125"/>
          <p14:tracePt t="24135" x="3167063" y="3546475"/>
          <p14:tracePt t="24139" x="3167063" y="3552825"/>
          <p14:tracePt t="24145" x="3167063" y="3559175"/>
          <p14:tracePt t="24147" x="3167063" y="3571875"/>
          <p14:tracePt t="24151" x="3173413" y="3586163"/>
          <p14:tracePt t="24155" x="3173413" y="3598863"/>
          <p14:tracePt t="24159" x="3173413" y="3613150"/>
          <p14:tracePt t="24163" x="3179763" y="3613150"/>
          <p14:tracePt t="24167" x="3179763" y="3625850"/>
          <p14:tracePt t="24171" x="3187700" y="3638550"/>
          <p14:tracePt t="24175" x="3187700" y="3644900"/>
          <p14:tracePt t="24179" x="3187700" y="3659188"/>
          <p14:tracePt t="24183" x="3187700" y="3671888"/>
          <p14:tracePt t="24187" x="3194050" y="3684588"/>
          <p14:tracePt t="24191" x="3194050" y="3692525"/>
          <p14:tracePt t="24196" x="3194050" y="3705225"/>
          <p14:tracePt t="24204" x="3194050" y="3717925"/>
          <p14:tracePt t="24208" x="3194050" y="3724275"/>
          <p14:tracePt t="24213" x="3194050" y="3738563"/>
          <p14:tracePt t="24215" x="3194050" y="3744913"/>
          <p14:tracePt t="24220" x="3194050" y="3757613"/>
          <p14:tracePt t="24224" x="3200400" y="3757613"/>
          <p14:tracePt t="24229" x="3200400" y="3765550"/>
          <p14:tracePt t="24231" x="3200400" y="3771900"/>
          <p14:tracePt t="24235" x="3200400" y="3778250"/>
          <p14:tracePt t="24240" x="3200400" y="3784600"/>
          <p14:tracePt t="24246" x="3200400" y="3790950"/>
          <p14:tracePt t="24251" x="3200400" y="3797300"/>
          <p14:tracePt t="24256" x="3200400" y="3805238"/>
          <p14:tracePt t="24262" x="3200400" y="3811588"/>
          <p14:tracePt t="24264" x="3200400" y="3817938"/>
          <p14:tracePt t="24268" x="3200400" y="3824288"/>
          <p14:tracePt t="24272" x="3200400" y="3830638"/>
          <p14:tracePt t="24280" x="3200400" y="3836988"/>
          <p14:tracePt t="24284" x="3200400" y="3844925"/>
          <p14:tracePt t="24287" x="3200400" y="3851275"/>
          <p14:tracePt t="24296" x="3200400" y="3857625"/>
          <p14:tracePt t="24300" x="3200400" y="3863975"/>
          <p14:tracePt t="24308" x="3200400" y="3870325"/>
          <p14:tracePt t="24320" x="3200400" y="3878263"/>
          <p14:tracePt t="24328" x="3200400" y="3884613"/>
          <p14:tracePt t="24331" x="3200400" y="3890963"/>
          <p14:tracePt t="24339" x="3200400" y="3903663"/>
          <p14:tracePt t="24348" x="3206750" y="3917950"/>
          <p14:tracePt t="24351" x="3206750" y="3924300"/>
          <p14:tracePt t="24355" x="3213100" y="3930650"/>
          <p14:tracePt t="24362" x="3221038" y="3930650"/>
          <p14:tracePt t="24364" x="3221038" y="3937000"/>
          <p14:tracePt t="24368" x="3227388" y="3943350"/>
          <p14:tracePt t="24372" x="3227388" y="3949700"/>
          <p14:tracePt t="24377" x="3233738" y="3957638"/>
          <p14:tracePt t="24380" x="3240088" y="3963988"/>
          <p14:tracePt t="24384" x="3240088" y="3970338"/>
          <p14:tracePt t="24396" x="3240088" y="3976688"/>
          <p14:tracePt t="24400" x="3246438" y="3983038"/>
          <p14:tracePt t="24404" x="3246438" y="3990975"/>
          <p14:tracePt t="24408" x="3252788" y="3997325"/>
          <p14:tracePt t="24413" x="3252788" y="4003675"/>
          <p14:tracePt t="24416" x="3252788" y="4010025"/>
          <p14:tracePt t="24419" x="3260725" y="4010025"/>
          <p14:tracePt t="24424" x="3260725" y="4022725"/>
          <p14:tracePt t="24429" x="3260725" y="4030663"/>
          <p14:tracePt t="24431" x="3260725" y="4037013"/>
          <p14:tracePt t="24436" x="3260725" y="4043363"/>
          <p14:tracePt t="24440" x="3260725" y="4056063"/>
          <p14:tracePt t="24446" x="3267075" y="4056063"/>
          <p14:tracePt t="24448" x="3267075" y="4062413"/>
          <p14:tracePt t="24451" x="3273425" y="4076700"/>
          <p14:tracePt t="24456" x="3273425" y="4083050"/>
          <p14:tracePt t="24462" x="3273425" y="4095750"/>
          <p14:tracePt t="24463" x="3273425" y="4102100"/>
          <p14:tracePt t="24468" x="3273425" y="4110038"/>
          <p14:tracePt t="24471" x="3273425" y="4116388"/>
          <p14:tracePt t="24475" x="3273425" y="4122738"/>
          <p14:tracePt t="24479" x="3273425" y="4135438"/>
          <p14:tracePt t="24484" x="3279775" y="4143375"/>
          <p14:tracePt t="24488" x="3279775" y="4149725"/>
          <p14:tracePt t="24492" x="3279775" y="4156075"/>
          <p14:tracePt t="24513" x="3279775" y="4162425"/>
          <p14:tracePt t="24515" x="3279775" y="4168775"/>
          <p14:tracePt t="24526" x="3279775" y="4175125"/>
          <p14:tracePt t="24541" x="3279775" y="4183063"/>
          <p14:tracePt t="24553" x="3279775" y="4189413"/>
          <p14:tracePt t="24564" x="3279775" y="4195763"/>
          <p14:tracePt t="24592" x="3279775" y="4202113"/>
          <p14:tracePt t="24600" x="3279775" y="4208463"/>
          <p14:tracePt t="24604" x="3279775" y="4214813"/>
          <p14:tracePt t="24613" x="3273425" y="4222750"/>
          <p14:tracePt t="24615" x="3273425" y="4229100"/>
          <p14:tracePt t="24628" x="3273425" y="4235450"/>
          <p14:tracePt t="24631" x="3273425" y="4241800"/>
          <p14:tracePt t="24636" x="3267075" y="4248150"/>
          <p14:tracePt t="24640" x="3267075" y="4256088"/>
          <p14:tracePt t="24646" x="3260725" y="4262438"/>
          <p14:tracePt t="24652" x="3252788" y="4268788"/>
          <p14:tracePt t="24663" x="3252788" y="4275138"/>
          <p14:tracePt t="24681" x="3240088" y="4287838"/>
          <p14:tracePt t="24683" x="3233738" y="4295775"/>
          <p14:tracePt t="24688" x="3233738" y="4302125"/>
          <p14:tracePt t="24692" x="3227388" y="4308475"/>
          <p14:tracePt t="24696" x="3221038" y="4308475"/>
          <p14:tracePt t="24700" x="3213100" y="4308475"/>
          <p14:tracePt t="24703" x="3206750" y="4314825"/>
          <p14:tracePt t="24713" x="3187700" y="4321175"/>
          <p14:tracePt t="24720" x="3179763" y="4327525"/>
          <p14:tracePt t="24724" x="3173413" y="4335463"/>
          <p14:tracePt t="24729" x="3160713" y="4341813"/>
          <p14:tracePt t="24731" x="3148013" y="4341813"/>
          <p14:tracePt t="24736" x="3133725" y="4348163"/>
          <p14:tracePt t="24740" x="3121025" y="4354513"/>
          <p14:tracePt t="24746" x="3114675" y="4360863"/>
          <p14:tracePt t="24748" x="3108325" y="4367213"/>
          <p14:tracePt t="24751" x="3100388" y="4367213"/>
          <p14:tracePt t="24757" x="3081338" y="4381500"/>
          <p14:tracePt t="24766" x="3054350" y="4387850"/>
          <p14:tracePt t="24770" x="3041650" y="4400550"/>
          <p14:tracePt t="24771" x="3021013" y="4400550"/>
          <p14:tracePt t="24777" x="3008313" y="4408488"/>
          <p14:tracePt t="24782" x="2987675" y="4421188"/>
          <p14:tracePt t="24786" x="2962275" y="4427538"/>
          <p14:tracePt t="24787" x="2935288" y="4440238"/>
          <p14:tracePt t="24792" x="2916238" y="4440238"/>
          <p14:tracePt t="24796" x="2882900" y="4448175"/>
          <p14:tracePt t="24800" x="2849563" y="4454525"/>
          <p14:tracePt t="24804" x="2809875" y="4454525"/>
          <p14:tracePt t="24808" x="2770188" y="4460875"/>
          <p14:tracePt t="24813" x="2722563" y="4473575"/>
          <p14:tracePt t="24816" x="2682875" y="4479925"/>
          <p14:tracePt t="24820" x="2651125" y="4479925"/>
          <p14:tracePt t="24824" x="2611438" y="4487863"/>
          <p14:tracePt t="24829" x="2570163" y="4487863"/>
          <p14:tracePt t="24831" x="2517775" y="4487863"/>
          <p14:tracePt t="24836" x="2471738" y="4494213"/>
          <p14:tracePt t="24840" x="2417763" y="4494213"/>
          <p14:tracePt t="24845" x="2352675" y="4494213"/>
          <p14:tracePt t="24847" x="2286000" y="4506913"/>
          <p14:tracePt t="24851" x="2212975" y="4506913"/>
          <p14:tracePt t="24856" x="2146300" y="4506913"/>
          <p14:tracePt t="24862" x="2066925" y="4506913"/>
          <p14:tracePt t="24864" x="2014538" y="4506913"/>
          <p14:tracePt t="24867" x="1947863" y="4506913"/>
          <p14:tracePt t="24872" x="1881188" y="4506913"/>
          <p14:tracePt t="24877" x="1816100" y="4506913"/>
          <p14:tracePt t="24879" x="1749425" y="4506913"/>
          <p14:tracePt t="24884" x="1697038" y="4506913"/>
          <p14:tracePt t="24887" x="1624013" y="4500563"/>
          <p14:tracePt t="24891" x="1570038" y="4494213"/>
          <p14:tracePt t="24896" x="1517650" y="4487863"/>
          <p14:tracePt t="24900" x="1457325" y="4467225"/>
          <p14:tracePt t="24904" x="1398588" y="4448175"/>
          <p14:tracePt t="24908" x="1350963" y="4421188"/>
          <p14:tracePt t="24914" x="1292225" y="4387850"/>
          <p14:tracePt t="24915" x="1246188" y="4360863"/>
          <p14:tracePt t="24920" x="1198563" y="4335463"/>
          <p14:tracePt t="24924" x="1146175" y="4302125"/>
          <p14:tracePt t="24929" x="1106488" y="4268788"/>
          <p14:tracePt t="24931" x="1073150" y="4241800"/>
          <p14:tracePt t="24936" x="1039813" y="4214813"/>
          <p14:tracePt t="24940" x="1014413" y="4195763"/>
          <p14:tracePt t="24945" x="1000125" y="4168775"/>
          <p14:tracePt t="24947" x="987425" y="4149725"/>
          <p14:tracePt t="24952" x="981075" y="4135438"/>
          <p14:tracePt t="24956" x="974725" y="4116388"/>
          <p14:tracePt t="24962" x="974725" y="4102100"/>
          <p14:tracePt t="24965" x="974725" y="4089400"/>
          <p14:tracePt t="24967" x="974725" y="4076700"/>
          <p14:tracePt t="24971" x="974725" y="4062413"/>
          <p14:tracePt t="24977" x="974725" y="4049713"/>
          <p14:tracePt t="24979" x="974725" y="4037013"/>
          <p14:tracePt t="24983" x="974725" y="4016375"/>
          <p14:tracePt t="24987" x="974725" y="3997325"/>
          <p14:tracePt t="24992" x="987425" y="3970338"/>
          <p14:tracePt t="24996" x="1014413" y="3937000"/>
          <p14:tracePt t="25000" x="1046163" y="3924300"/>
          <p14:tracePt t="25004" x="1093788" y="3897313"/>
          <p14:tracePt t="25008" x="1133475" y="3878263"/>
          <p14:tracePt t="25013" x="1192213" y="3836988"/>
          <p14:tracePt t="25015" x="1265238" y="3805238"/>
          <p14:tracePt t="25019" x="1350963" y="3771900"/>
          <p14:tracePt t="25024" x="1431925" y="3744913"/>
          <p14:tracePt t="25029" x="1544638" y="3711575"/>
          <p14:tracePt t="25032" x="1636713" y="3692525"/>
          <p14:tracePt t="25035" x="1743075" y="3665538"/>
          <p14:tracePt t="25040" x="1868488" y="3644900"/>
          <p14:tracePt t="25045" x="1987550" y="3632200"/>
          <p14:tracePt t="25047" x="2106613" y="3625850"/>
          <p14:tracePt t="25052" x="2225675" y="3613150"/>
          <p14:tracePt t="25055" x="2346325" y="3613150"/>
          <p14:tracePt t="25061" x="2459038" y="3613150"/>
          <p14:tracePt t="25063" x="2563813" y="3613150"/>
          <p14:tracePt t="25068" x="2670175" y="3613150"/>
          <p14:tracePt t="25072" x="2763838" y="3613150"/>
          <p14:tracePt t="25076" x="2855913" y="3613150"/>
          <p14:tracePt t="25080" x="2922588" y="3613150"/>
          <p14:tracePt t="25084" x="2987675" y="3613150"/>
          <p14:tracePt t="25088" x="3048000" y="3613150"/>
          <p14:tracePt t="25091" x="3100388" y="3619500"/>
          <p14:tracePt t="25096" x="3133725" y="3625850"/>
          <p14:tracePt t="25100" x="3173413" y="3632200"/>
          <p14:tracePt t="25104" x="3194050" y="3638550"/>
          <p14:tracePt t="25108" x="3221038" y="3644900"/>
          <p14:tracePt t="25113" x="3240088" y="3652838"/>
          <p14:tracePt t="25115" x="3252788" y="3659188"/>
          <p14:tracePt t="25120" x="3267075" y="3665538"/>
          <p14:tracePt t="25123" x="3273425" y="3665538"/>
          <p14:tracePt t="25129" x="3273425" y="3678238"/>
          <p14:tracePt t="25131" x="3279775" y="3684588"/>
          <p14:tracePt t="25136" x="3286125" y="3698875"/>
          <p14:tracePt t="25139" x="3286125" y="3717925"/>
          <p14:tracePt t="25146" x="3292475" y="3738563"/>
          <p14:tracePt t="25148" x="3292475" y="3751263"/>
          <p14:tracePt t="25151" x="3292475" y="3778250"/>
          <p14:tracePt t="25156" x="3292475" y="3805238"/>
          <p14:tracePt t="25162" x="3292475" y="3836988"/>
          <p14:tracePt t="25164" x="3292475" y="3878263"/>
          <p14:tracePt t="25167" x="3286125" y="3903663"/>
          <p14:tracePt t="25171" x="3267075" y="3949700"/>
          <p14:tracePt t="25175" x="3246438" y="3983038"/>
          <p14:tracePt t="25179" x="3233738" y="4016375"/>
          <p14:tracePt t="25184" x="3206750" y="4049713"/>
          <p14:tracePt t="25188" x="3173413" y="4089400"/>
          <p14:tracePt t="25191" x="3148013" y="4122738"/>
          <p14:tracePt t="25196" x="3094038" y="4162425"/>
          <p14:tracePt t="25200" x="3060700" y="4195763"/>
          <p14:tracePt t="25204" x="3014663" y="4222750"/>
          <p14:tracePt t="25208" x="2968625" y="4256088"/>
          <p14:tracePt t="25213" x="2908300" y="4281488"/>
          <p14:tracePt t="25215" x="2862263" y="4308475"/>
          <p14:tracePt t="25220" x="2795588" y="4327525"/>
          <p14:tracePt t="25224" x="2736850" y="4348163"/>
          <p14:tracePt t="25228" x="2663825" y="4367213"/>
          <p14:tracePt t="25231" x="2597150" y="4387850"/>
          <p14:tracePt t="25235" x="2517775" y="4400550"/>
          <p14:tracePt t="25240" x="2459038" y="4408488"/>
          <p14:tracePt t="25246" x="2378075" y="4421188"/>
          <p14:tracePt t="25249" x="2312988" y="4427538"/>
          <p14:tracePt t="25251" x="2233613" y="4427538"/>
          <p14:tracePt t="25256" x="2146300" y="4440238"/>
          <p14:tracePt t="25262" x="2066925" y="4440238"/>
          <p14:tracePt t="25265" x="2001838" y="4440238"/>
          <p14:tracePt t="25267" x="1920875" y="4440238"/>
          <p14:tracePt t="25271" x="1855788" y="4440238"/>
          <p14:tracePt t="25276" x="1789113" y="4440238"/>
          <p14:tracePt t="25280" x="1736725" y="4433888"/>
          <p14:tracePt t="25283" x="1676400" y="4427538"/>
          <p14:tracePt t="25287" x="1624013" y="4414838"/>
          <p14:tracePt t="25292" x="1563688" y="4400550"/>
          <p14:tracePt t="25296" x="1517650" y="4381500"/>
          <p14:tracePt t="25300" x="1471613" y="4354513"/>
          <p14:tracePt t="25304" x="1438275" y="4335463"/>
          <p14:tracePt t="25308" x="1404938" y="4308475"/>
          <p14:tracePt t="25313" x="1371600" y="4281488"/>
          <p14:tracePt t="25316" x="1358900" y="4262438"/>
          <p14:tracePt t="25320" x="1338263" y="4229100"/>
          <p14:tracePt t="25324" x="1325563" y="4208463"/>
          <p14:tracePt t="25328" x="1319213" y="4175125"/>
          <p14:tracePt t="25331" x="1319213" y="4149725"/>
          <p14:tracePt t="25335" x="1319213" y="4116388"/>
          <p14:tracePt t="25340" x="1319213" y="4089400"/>
          <p14:tracePt t="25345" x="1319213" y="4056063"/>
          <p14:tracePt t="25347" x="1319213" y="4037013"/>
          <p14:tracePt t="25351" x="1319213" y="4010025"/>
          <p14:tracePt t="25355" x="1325563" y="3976688"/>
          <p14:tracePt t="25362" x="1344613" y="3949700"/>
          <p14:tracePt t="25364" x="1365250" y="3930650"/>
          <p14:tracePt t="25368" x="1398588" y="3903663"/>
          <p14:tracePt t="25372" x="1438275" y="3878263"/>
          <p14:tracePt t="25376" x="1484313" y="3851275"/>
          <p14:tracePt t="25379" x="1536700" y="3824288"/>
          <p14:tracePt t="25383" x="1597025" y="3790950"/>
          <p14:tracePt t="25387" x="1655763" y="3765550"/>
          <p14:tracePt t="25392" x="1716088" y="3744913"/>
          <p14:tracePt t="25396" x="1782763" y="3724275"/>
          <p14:tracePt t="25400" x="1862138" y="3711575"/>
          <p14:tracePt t="25404" x="1935163" y="3692525"/>
          <p14:tracePt t="25408" x="2014538" y="3684588"/>
          <p14:tracePt t="25413" x="2100263" y="3665538"/>
          <p14:tracePt t="25416" x="2179638" y="3665538"/>
          <p14:tracePt t="25420" x="2259013" y="3665538"/>
          <p14:tracePt t="25424" x="2352675" y="3665538"/>
          <p14:tracePt t="25428" x="2444750" y="3665538"/>
          <p14:tracePt t="25432" x="2524125" y="3665538"/>
          <p14:tracePt t="25435" x="2603500" y="3665538"/>
          <p14:tracePt t="25440" x="2657475" y="3671888"/>
          <p14:tracePt t="25446" x="2716213" y="3692525"/>
          <p14:tracePt t="25448" x="2763838" y="3711575"/>
          <p14:tracePt t="25451" x="2795588" y="3738563"/>
          <p14:tracePt t="25455" x="2828925" y="3751263"/>
          <p14:tracePt t="25461" x="2855913" y="3778250"/>
          <p14:tracePt t="25463" x="2868613" y="3790950"/>
          <p14:tracePt t="25468" x="2874963" y="3811588"/>
          <p14:tracePt t="25472" x="2882900" y="3836988"/>
          <p14:tracePt t="25477" x="2889250" y="3857625"/>
          <p14:tracePt t="25479" x="2889250" y="3878263"/>
          <p14:tracePt t="25484" x="2895600" y="3910013"/>
          <p14:tracePt t="25488" x="2895600" y="3930650"/>
          <p14:tracePt t="25491" x="2901950" y="3970338"/>
          <p14:tracePt t="25496" x="2901950" y="4010025"/>
          <p14:tracePt t="25499" x="2901950" y="4056063"/>
          <p14:tracePt t="25503" x="2901950" y="4110038"/>
          <p14:tracePt t="25507" x="2895600" y="4149725"/>
          <p14:tracePt t="25513" x="2882900" y="4195763"/>
          <p14:tracePt t="25516" x="2868613" y="4241800"/>
          <p14:tracePt t="25520" x="2849563" y="4281488"/>
          <p14:tracePt t="25524" x="2828925" y="4314825"/>
          <p14:tracePt t="25528" x="2803525" y="4360863"/>
          <p14:tracePt t="25532" x="2789238" y="4408488"/>
          <p14:tracePt t="25536" x="2770188" y="4440238"/>
          <p14:tracePt t="25540" x="2743200" y="4473575"/>
          <p14:tracePt t="25546" x="2716213" y="4513263"/>
          <p14:tracePt t="25548" x="2690813" y="4560888"/>
          <p14:tracePt t="25551" x="2657475" y="4592638"/>
          <p14:tracePt t="25556" x="2630488" y="4619625"/>
          <p14:tracePt t="25563" x="2597150" y="4652963"/>
          <p14:tracePt t="25567" x="2524125" y="4705350"/>
          <p14:tracePt t="25571" x="2478088" y="4732338"/>
          <p14:tracePt t="25575" x="2432050" y="4752975"/>
          <p14:tracePt t="25580" x="2392363" y="4759325"/>
          <p14:tracePt t="25583" x="2346325" y="4778375"/>
          <p14:tracePt t="25588" x="2306638" y="4786313"/>
          <p14:tracePt t="25592" x="2246313" y="4792663"/>
          <p14:tracePt t="25596" x="2206625" y="4805363"/>
          <p14:tracePt t="25599" x="2160588" y="4811713"/>
          <p14:tracePt t="25604" x="2120900" y="4818063"/>
          <p14:tracePt t="25608" x="2066925" y="4818063"/>
          <p14:tracePt t="25613" x="2020888" y="4818063"/>
          <p14:tracePt t="25616" x="1968500" y="4818063"/>
          <p14:tracePt t="25620" x="1928813" y="4818063"/>
          <p14:tracePt t="25624" x="1889125" y="4818063"/>
          <p14:tracePt t="25629" x="1849438" y="4818063"/>
          <p14:tracePt t="25631" x="1801813" y="4818063"/>
          <p14:tracePt t="25636" x="1762125" y="4811713"/>
          <p14:tracePt t="25640" x="1728788" y="4805363"/>
          <p14:tracePt t="25645" x="1682750" y="4786313"/>
          <p14:tracePt t="25647" x="1643063" y="4765675"/>
          <p14:tracePt t="25652" x="1597025" y="4745038"/>
          <p14:tracePt t="25655" x="1550988" y="4732338"/>
          <p14:tracePt t="25662" x="1503363" y="4699000"/>
          <p14:tracePt t="25664" x="1457325" y="4673600"/>
          <p14:tracePt t="25667" x="1423988" y="4646613"/>
          <p14:tracePt t="25680" x="1331913" y="4573588"/>
          <p14:tracePt t="25684" x="1311275" y="4540250"/>
          <p14:tracePt t="25688" x="1298575" y="4521200"/>
          <p14:tracePt t="25692" x="1285875" y="4487863"/>
          <p14:tracePt t="25696" x="1279525" y="4454525"/>
          <p14:tracePt t="25700" x="1258888" y="4421188"/>
          <p14:tracePt t="25704" x="1258888" y="4394200"/>
          <p14:tracePt t="25708" x="1252538" y="4360863"/>
          <p14:tracePt t="25713" x="1252538" y="4335463"/>
          <p14:tracePt t="25715" x="1252538" y="4302125"/>
          <p14:tracePt t="25720" x="1252538" y="4281488"/>
          <p14:tracePt t="25724" x="1252538" y="4256088"/>
          <p14:tracePt t="25728" x="1252538" y="4222750"/>
          <p14:tracePt t="25731" x="1252538" y="4195763"/>
          <p14:tracePt t="25735" x="1252538" y="4162425"/>
          <p14:tracePt t="25740" x="1271588" y="4116388"/>
          <p14:tracePt t="25746" x="1285875" y="4083050"/>
          <p14:tracePt t="25747" x="1311275" y="4049713"/>
          <p14:tracePt t="25752" x="1338263" y="4016375"/>
          <p14:tracePt t="25756" x="1377950" y="3983038"/>
          <p14:tracePt t="25762" x="1398588" y="3943350"/>
          <p14:tracePt t="25765" x="1450975" y="3910013"/>
          <p14:tracePt t="25769" x="1484313" y="3857625"/>
          <p14:tracePt t="25773" x="1536700" y="3824288"/>
          <p14:tracePt t="25781" x="1624013" y="3738563"/>
          <p14:tracePt t="25785" x="1682750" y="3684588"/>
          <p14:tracePt t="25787" x="1743075" y="3632200"/>
          <p14:tracePt t="25791" x="1816100" y="3579813"/>
          <p14:tracePt t="25796" x="1889125" y="3506788"/>
          <p14:tracePt t="25801" x="1960563" y="3446463"/>
          <p14:tracePt t="25805" x="2047875" y="3379788"/>
          <p14:tracePt t="25809" x="2127250" y="3306763"/>
          <p14:tracePt t="25813" x="2225675" y="3227388"/>
          <p14:tracePt t="25816" x="2312988" y="3148013"/>
          <p14:tracePt t="25820" x="2411413" y="3074988"/>
          <p14:tracePt t="25824" x="2511425" y="2982913"/>
          <p14:tracePt t="25829" x="2597150" y="2922588"/>
          <p14:tracePt t="25831" x="2697163" y="2830513"/>
          <p14:tracePt t="25835" x="2809875" y="2736850"/>
          <p14:tracePt t="25839" x="2908300" y="2651125"/>
          <p14:tracePt t="25845" x="3027363" y="2544763"/>
          <p14:tracePt t="25848" x="3173413" y="2425700"/>
          <p14:tracePt t="25851" x="3300413" y="2300288"/>
          <p14:tracePt t="25856" x="3471863" y="2154238"/>
          <p14:tracePt t="25862" x="3624263" y="2001838"/>
          <p14:tracePt t="25865" x="3803650" y="1843088"/>
          <p14:tracePt t="25867" x="4008438" y="1630363"/>
          <p14:tracePt t="25871" x="4200525" y="1431925"/>
          <p14:tracePt t="25876" x="4392613" y="1200150"/>
          <p14:tracePt t="25879" x="4584700" y="974725"/>
          <p14:tracePt t="25885" x="4757738" y="776288"/>
          <p14:tracePt t="25890" x="4910138" y="576263"/>
          <p14:tracePt t="25892" x="5016500" y="417513"/>
          <p14:tracePt t="25897" x="5114925" y="277813"/>
          <p14:tracePt t="25899" x="5221288" y="139700"/>
          <p14:tracePt t="25903" x="5287963" y="269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5"/>
          <p:cNvSpPr txBox="1">
            <a:spLocks noGrp="1"/>
          </p:cNvSpPr>
          <p:nvPr>
            <p:ph type="title"/>
          </p:nvPr>
        </p:nvSpPr>
        <p:spPr>
          <a:xfrm>
            <a:off x="720000" y="25598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</a:rPr>
              <a:t>使用</a:t>
            </a:r>
            <a:r>
              <a:rPr lang="en-US" altLang="zh-TW" dirty="0" err="1">
                <a:solidFill>
                  <a:schemeClr val="dk1"/>
                </a:solidFill>
              </a:rPr>
              <a:t>MobileNet</a:t>
            </a:r>
            <a:r>
              <a:rPr lang="zh-TW" altLang="en-US" dirty="0">
                <a:solidFill>
                  <a:schemeClr val="dk1"/>
                </a:solidFill>
              </a:rPr>
              <a:t>預訓練模型</a:t>
            </a:r>
            <a:endParaRPr dirty="0"/>
          </a:p>
        </p:txBody>
      </p:sp>
      <p:sp>
        <p:nvSpPr>
          <p:cNvPr id="4" name="Google Shape;435;p44">
            <a:extLst>
              <a:ext uri="{FF2B5EF4-FFF2-40B4-BE49-F238E27FC236}">
                <a16:creationId xmlns:a16="http://schemas.microsoft.com/office/drawing/2014/main" id="{0709BA64-197B-26F8-AEAC-A26F072749B3}"/>
              </a:ext>
            </a:extLst>
          </p:cNvPr>
          <p:cNvSpPr txBox="1">
            <a:spLocks/>
          </p:cNvSpPr>
          <p:nvPr/>
        </p:nvSpPr>
        <p:spPr>
          <a:xfrm>
            <a:off x="1363745" y="1236520"/>
            <a:ext cx="4240420" cy="81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資料預處理</a:t>
            </a:r>
            <a:endParaRPr lang="en-US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/>
            <a:r>
              <a:rPr lang="en-US" sz="1200" dirty="0" err="1"/>
              <a:t>img</a:t>
            </a:r>
            <a:r>
              <a:rPr lang="en-US" sz="1200" dirty="0"/>
              <a:t>= </a:t>
            </a:r>
            <a:r>
              <a:rPr lang="en-US" sz="1200" dirty="0" err="1"/>
              <a:t>x.reshape</a:t>
            </a:r>
            <a:r>
              <a:rPr lang="en-US" sz="1200" dirty="0"/>
              <a:t>((1, </a:t>
            </a:r>
            <a:r>
              <a:rPr lang="en-US" sz="1200" dirty="0" err="1"/>
              <a:t>x.shape</a:t>
            </a:r>
            <a:r>
              <a:rPr lang="en-US" sz="1200" dirty="0"/>
              <a:t>[0], </a:t>
            </a:r>
            <a:r>
              <a:rPr lang="en-US" sz="1200" dirty="0" err="1"/>
              <a:t>x.shape</a:t>
            </a:r>
            <a:r>
              <a:rPr lang="en-US" sz="1200" dirty="0"/>
              <a:t>[1], </a:t>
            </a:r>
            <a:r>
              <a:rPr lang="en-US" sz="1200" dirty="0" err="1"/>
              <a:t>x.shape</a:t>
            </a:r>
            <a:r>
              <a:rPr lang="en-US" sz="1200" dirty="0"/>
              <a:t>[2]))</a:t>
            </a:r>
          </a:p>
          <a:p>
            <a:pPr marL="0" indent="0"/>
            <a:r>
              <a:rPr lang="en-US" altLang="zh-TW" sz="1200" dirty="0" err="1"/>
              <a:t>img</a:t>
            </a:r>
            <a:r>
              <a:rPr lang="en-US" altLang="zh-TW" sz="1200" dirty="0"/>
              <a:t> = </a:t>
            </a:r>
            <a:r>
              <a:rPr lang="en-US" altLang="zh-TW" sz="1200" dirty="0" err="1"/>
              <a:t>preprocess_input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Print(“</a:t>
            </a:r>
            <a:r>
              <a:rPr lang="en-US" altLang="zh-TW" sz="1200" dirty="0" err="1"/>
              <a:t>img.shape</a:t>
            </a:r>
            <a:r>
              <a:rPr lang="en-US" altLang="zh-TW" sz="1200" dirty="0"/>
              <a:t>: “, </a:t>
            </a:r>
            <a:r>
              <a:rPr lang="en-US" altLang="zh-TW" sz="1200" dirty="0" err="1"/>
              <a:t>img.shape</a:t>
            </a:r>
            <a:r>
              <a:rPr lang="en-US" altLang="zh-TW" sz="1200" dirty="0"/>
              <a:t>)</a:t>
            </a:r>
          </a:p>
        </p:txBody>
      </p:sp>
      <p:sp>
        <p:nvSpPr>
          <p:cNvPr id="5" name="Google Shape;435;p44">
            <a:extLst>
              <a:ext uri="{FF2B5EF4-FFF2-40B4-BE49-F238E27FC236}">
                <a16:creationId xmlns:a16="http://schemas.microsoft.com/office/drawing/2014/main" id="{AD3250EA-33C4-54A1-5DCF-44A59A9CC8A0}"/>
              </a:ext>
            </a:extLst>
          </p:cNvPr>
          <p:cNvSpPr txBox="1">
            <a:spLocks/>
          </p:cNvSpPr>
          <p:nvPr/>
        </p:nvSpPr>
        <p:spPr>
          <a:xfrm>
            <a:off x="1467652" y="2087708"/>
            <a:ext cx="1829729" cy="3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100" dirty="0" err="1"/>
              <a:t>img.shape</a:t>
            </a:r>
            <a:r>
              <a:rPr lang="en-US" sz="1100" dirty="0"/>
              <a:t>: (1, 224, 224, 3)</a:t>
            </a:r>
            <a:endParaRPr lang="en-US" altLang="zh-TW" sz="1100" dirty="0"/>
          </a:p>
        </p:txBody>
      </p:sp>
      <p:sp>
        <p:nvSpPr>
          <p:cNvPr id="6" name="Google Shape;435;p44">
            <a:extLst>
              <a:ext uri="{FF2B5EF4-FFF2-40B4-BE49-F238E27FC236}">
                <a16:creationId xmlns:a16="http://schemas.microsoft.com/office/drawing/2014/main" id="{0E422408-8159-3B2A-26D4-E8B9ADFBEA27}"/>
              </a:ext>
            </a:extLst>
          </p:cNvPr>
          <p:cNvSpPr txBox="1">
            <a:spLocks/>
          </p:cNvSpPr>
          <p:nvPr/>
        </p:nvSpPr>
        <p:spPr>
          <a:xfrm>
            <a:off x="1363745" y="2502479"/>
            <a:ext cx="4240420" cy="117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使用模型進行測試</a:t>
            </a:r>
            <a:endParaRPr lang="en-US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/>
            <a:r>
              <a:rPr lang="en-US" sz="1200" dirty="0" err="1"/>
              <a:t>Y_pred</a:t>
            </a:r>
            <a:r>
              <a:rPr lang="en-US" sz="1200" dirty="0"/>
              <a:t> = </a:t>
            </a:r>
            <a:r>
              <a:rPr lang="en-US" sz="1200" dirty="0" err="1"/>
              <a:t>model.predict</a:t>
            </a:r>
            <a:r>
              <a:rPr lang="en-US" sz="1200" dirty="0"/>
              <a:t>(</a:t>
            </a:r>
            <a:r>
              <a:rPr lang="en-US" sz="1200" dirty="0" err="1"/>
              <a:t>img</a:t>
            </a:r>
            <a:r>
              <a:rPr lang="en-US" sz="1200" dirty="0"/>
              <a:t>)</a:t>
            </a:r>
          </a:p>
          <a:p>
            <a:pPr marL="0" indent="0"/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解碼預測結果</a:t>
            </a:r>
            <a:endParaRPr lang="en-US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/>
            <a:r>
              <a:rPr lang="en-US" altLang="zh-TW" sz="1200" dirty="0"/>
              <a:t>label =</a:t>
            </a:r>
            <a:r>
              <a:rPr lang="en-US" altLang="zh-TW" sz="1200" dirty="0" err="1"/>
              <a:t>decode_predictions</a:t>
            </a:r>
            <a:r>
              <a:rPr lang="en-US" altLang="zh-TW" sz="1200" dirty="0"/>
              <a:t>(</a:t>
            </a:r>
            <a:r>
              <a:rPr lang="en-US" altLang="zh-TW" sz="1200" dirty="0" err="1"/>
              <a:t>Y_pred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result = label[0] [0]</a:t>
            </a:r>
            <a:r>
              <a:rPr lang="zh-TW" altLang="en-US" sz="1200" dirty="0"/>
              <a:t>   </a:t>
            </a:r>
            <a:r>
              <a:rPr lang="en-US" altLang="zh-TW" sz="900" b="1" dirty="0">
                <a:solidFill>
                  <a:schemeClr val="accent6">
                    <a:lumMod val="65000"/>
                  </a:schemeClr>
                </a:solidFill>
              </a:rPr>
              <a:t>#</a:t>
            </a:r>
            <a:r>
              <a:rPr lang="zh-TW" altLang="en-US" sz="900" b="1" dirty="0">
                <a:solidFill>
                  <a:schemeClr val="accent6">
                    <a:lumMod val="65000"/>
                  </a:schemeClr>
                </a:solidFill>
              </a:rPr>
              <a:t>取得最可能的結果</a:t>
            </a:r>
            <a:endParaRPr lang="en-US" altLang="zh-TW" sz="900" b="1" dirty="0">
              <a:solidFill>
                <a:schemeClr val="accent6">
                  <a:lumMod val="65000"/>
                </a:schemeClr>
              </a:solidFill>
            </a:endParaRPr>
          </a:p>
          <a:p>
            <a:pPr marL="0" indent="0"/>
            <a:r>
              <a:rPr lang="en-US" altLang="zh-TW" sz="1200" dirty="0"/>
              <a:t>print(“%s (%.2f%%)” % (result[1], result[2]*100))</a:t>
            </a:r>
          </a:p>
        </p:txBody>
      </p:sp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7B253FEE-CCAF-B63B-E9E5-7FAD5BFE22BC}"/>
              </a:ext>
            </a:extLst>
          </p:cNvPr>
          <p:cNvSpPr txBox="1">
            <a:spLocks/>
          </p:cNvSpPr>
          <p:nvPr/>
        </p:nvSpPr>
        <p:spPr>
          <a:xfrm>
            <a:off x="1467652" y="3719082"/>
            <a:ext cx="1199348" cy="3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100" dirty="0"/>
              <a:t>Koala (100.00%)</a:t>
            </a:r>
            <a:endParaRPr lang="en-US" altLang="zh-TW" sz="11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C5CD216-42C5-8BC0-7543-1E49BBE81B70}"/>
              </a:ext>
            </a:extLst>
          </p:cNvPr>
          <p:cNvSpPr txBox="1"/>
          <p:nvPr/>
        </p:nvSpPr>
        <p:spPr>
          <a:xfrm>
            <a:off x="8752114" y="4835717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14BD7DA3-B6A2-BCA3-04D5-E881462E7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4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92"/>
    </mc:Choice>
    <mc:Fallback>
      <p:transition spd="slow" advTm="17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28" x="1152525" y="1989138"/>
          <p14:tracePt t="1652" x="1146175" y="1989138"/>
          <p14:tracePt t="2166" x="1139825" y="1989138"/>
          <p14:tracePt t="2182" x="1139825" y="1981200"/>
          <p14:tracePt t="2186" x="1139825" y="1974850"/>
          <p14:tracePt t="2194" x="1139825" y="1968500"/>
          <p14:tracePt t="2202" x="1146175" y="1968500"/>
          <p14:tracePt t="2207" x="1146175" y="1962150"/>
          <p14:tracePt t="2210" x="1152525" y="1955800"/>
          <p14:tracePt t="2218" x="1158875" y="1949450"/>
          <p14:tracePt t="2226" x="1166813" y="1949450"/>
          <p14:tracePt t="2230" x="1173163" y="1949450"/>
          <p14:tracePt t="2234" x="1173163" y="1941513"/>
          <p14:tracePt t="2238" x="1173163" y="1935163"/>
          <p14:tracePt t="2242" x="1179513" y="1935163"/>
          <p14:tracePt t="2250" x="1185863" y="1935163"/>
          <p14:tracePt t="2262" x="1185863" y="1928813"/>
          <p14:tracePt t="2266" x="1192213" y="1928813"/>
          <p14:tracePt t="2270" x="1192213" y="1922463"/>
          <p14:tracePt t="2275" x="1198563" y="1916113"/>
          <p14:tracePt t="2286" x="1206500" y="1916113"/>
          <p14:tracePt t="2290" x="1206500" y="1908175"/>
          <p14:tracePt t="2302" x="1212850" y="1908175"/>
          <p14:tracePt t="2318" x="1212850" y="1901825"/>
          <p14:tracePt t="2326" x="1219200" y="1901825"/>
          <p14:tracePt t="2346" x="1219200" y="1895475"/>
          <p14:tracePt t="2359" x="1219200" y="1889125"/>
          <p14:tracePt t="2366" x="1219200" y="1882775"/>
          <p14:tracePt t="2370" x="1219200" y="1876425"/>
          <p14:tracePt t="2375" x="1225550" y="1868488"/>
          <p14:tracePt t="2382" x="1231900" y="1862138"/>
          <p14:tracePt t="2385" x="1239838" y="1855788"/>
          <p14:tracePt t="2392" x="1246188" y="1855788"/>
          <p14:tracePt t="2394" x="1246188" y="1849438"/>
          <p14:tracePt t="2398" x="1252538" y="1843088"/>
          <p14:tracePt t="2402" x="1252538" y="1836738"/>
          <p14:tracePt t="2406" x="1258888" y="1836738"/>
          <p14:tracePt t="2409" x="1265238" y="1828800"/>
          <p14:tracePt t="2414" x="1271588" y="1822450"/>
          <p14:tracePt t="2418" x="1279525" y="1809750"/>
          <p14:tracePt t="2421" x="1292225" y="1795463"/>
          <p14:tracePt t="2426" x="1298575" y="1782763"/>
          <p14:tracePt t="2430" x="1319213" y="1763713"/>
          <p14:tracePt t="2434" x="1338263" y="1749425"/>
          <p14:tracePt t="2438" x="1350963" y="1730375"/>
          <p14:tracePt t="2443" x="1365250" y="1716088"/>
          <p14:tracePt t="2445" x="1384300" y="1703388"/>
          <p14:tracePt t="2450" x="1404938" y="1676400"/>
          <p14:tracePt t="2454" x="1417638" y="1663700"/>
          <p14:tracePt t="2459" x="1438275" y="1651000"/>
          <p14:tracePt t="2462" x="1457325" y="1636713"/>
          <p14:tracePt t="2466" x="1477963" y="1617663"/>
          <p14:tracePt t="2470" x="1497013" y="1597025"/>
          <p14:tracePt t="2475" x="1517650" y="1584325"/>
          <p14:tracePt t="2478" x="1536700" y="1571625"/>
          <p14:tracePt t="2482" x="1563688" y="1550988"/>
          <p14:tracePt t="2485" x="1576388" y="1538288"/>
          <p14:tracePt t="2491" x="1603375" y="1524000"/>
          <p14:tracePt t="2494" x="1624013" y="1511300"/>
          <p14:tracePt t="2498" x="1636713" y="1504950"/>
          <p14:tracePt t="2502" x="1663700" y="1484313"/>
          <p14:tracePt t="2507" x="1676400" y="1477963"/>
          <p14:tracePt t="2510" x="1689100" y="1471613"/>
          <p14:tracePt t="2514" x="1703388" y="1458913"/>
          <p14:tracePt t="2518" x="1716088" y="1450975"/>
          <p14:tracePt t="2522" x="1736725" y="1444625"/>
          <p14:tracePt t="2528" x="1749425" y="1438275"/>
          <p14:tracePt t="2530" x="1776413" y="1431925"/>
          <p14:tracePt t="2534" x="1789113" y="1425575"/>
          <p14:tracePt t="2538" x="1795463" y="1425575"/>
          <p14:tracePt t="2542" x="1822450" y="1419225"/>
          <p14:tracePt t="2546" x="1841500" y="1411288"/>
          <p14:tracePt t="2550" x="1862138" y="1411288"/>
          <p14:tracePt t="2554" x="1895475" y="1404938"/>
          <p14:tracePt t="2559" x="1914525" y="1404938"/>
          <p14:tracePt t="2562" x="1947863" y="1404938"/>
          <p14:tracePt t="2566" x="1987550" y="1404938"/>
          <p14:tracePt t="2570" x="2027238" y="1404938"/>
          <p14:tracePt t="2575" x="2081213" y="1404938"/>
          <p14:tracePt t="2578" x="2133600" y="1404938"/>
          <p14:tracePt t="2582" x="2173288" y="1404938"/>
          <p14:tracePt t="2586" x="2225675" y="1404938"/>
          <p14:tracePt t="2591" x="2279650" y="1404938"/>
          <p14:tracePt t="2593" x="2325688" y="1404938"/>
          <p14:tracePt t="2598" x="2378075" y="1404938"/>
          <p14:tracePt t="2602" x="2425700" y="1411288"/>
          <p14:tracePt t="2608" x="2490788" y="1425575"/>
          <p14:tracePt t="2610" x="2544763" y="1431925"/>
          <p14:tracePt t="2614" x="2603500" y="1444625"/>
          <p14:tracePt t="2618" x="2657475" y="1450975"/>
          <p14:tracePt t="2622" x="2716213" y="1471613"/>
          <p14:tracePt t="2627" x="2770188" y="1490663"/>
          <p14:tracePt t="2630" x="2828925" y="1498600"/>
          <p14:tracePt t="2634" x="2882900" y="1517650"/>
          <p14:tracePt t="2638" x="2916238" y="1530350"/>
          <p14:tracePt t="2643" x="2947988" y="1544638"/>
          <p14:tracePt t="2645" x="2981325" y="1557338"/>
          <p14:tracePt t="2650" x="3014663" y="1563688"/>
          <p14:tracePt t="2654" x="3035300" y="1584325"/>
          <p14:tracePt t="2659" x="3054350" y="1590675"/>
          <p14:tracePt t="2662" x="3068638" y="1597025"/>
          <p14:tracePt t="2666" x="3074988" y="1597025"/>
          <p14:tracePt t="2670" x="3081338" y="1603375"/>
          <p14:tracePt t="2675" x="3087688" y="1611313"/>
          <p14:tracePt t="2686" x="3094038" y="1617663"/>
          <p14:tracePt t="2706" x="3094038" y="1624013"/>
          <p14:tracePt t="2710" x="3094038" y="1630363"/>
          <p14:tracePt t="2718" x="3094038" y="1636713"/>
          <p14:tracePt t="2730" x="3094038" y="1643063"/>
          <p14:tracePt t="2734" x="3087688" y="1657350"/>
          <p14:tracePt t="2738" x="3081338" y="1663700"/>
          <p14:tracePt t="2743" x="3060700" y="1670050"/>
          <p14:tracePt t="2746" x="3048000" y="1676400"/>
          <p14:tracePt t="2751" x="3027363" y="1690688"/>
          <p14:tracePt t="2754" x="2995613" y="1697038"/>
          <p14:tracePt t="2758" x="2947988" y="1716088"/>
          <p14:tracePt t="2761" x="2882900" y="1730375"/>
          <p14:tracePt t="2766" x="2816225" y="1730375"/>
          <p14:tracePt t="2770" x="2722563" y="1736725"/>
          <p14:tracePt t="2775" x="2651125" y="1749425"/>
          <p14:tracePt t="2778" x="2584450" y="1755775"/>
          <p14:tracePt t="2792" x="2371725" y="1770063"/>
          <p14:tracePt t="2794" x="2292350" y="1770063"/>
          <p14:tracePt t="2798" x="2225675" y="1770063"/>
          <p14:tracePt t="2802" x="2146300" y="1770063"/>
          <p14:tracePt t="2806" x="2066925" y="1770063"/>
          <p14:tracePt t="2809" x="1993900" y="1770063"/>
          <p14:tracePt t="2813" x="1914525" y="1770063"/>
          <p14:tracePt t="2818" x="1849438" y="1770063"/>
          <p14:tracePt t="2822" x="1782763" y="1770063"/>
          <p14:tracePt t="2826" x="1716088" y="1770063"/>
          <p14:tracePt t="2830" x="1663700" y="1770063"/>
          <p14:tracePt t="2834" x="1609725" y="1770063"/>
          <p14:tracePt t="2838" x="1576388" y="1763713"/>
          <p14:tracePt t="2843" x="1536700" y="1763713"/>
          <p14:tracePt t="2846" x="1517650" y="1755775"/>
          <p14:tracePt t="2850" x="1490663" y="1749425"/>
          <p14:tracePt t="2854" x="1471613" y="1743075"/>
          <p14:tracePt t="2858" x="1457325" y="1743075"/>
          <p14:tracePt t="2862" x="1450975" y="1730375"/>
          <p14:tracePt t="2866" x="1438275" y="1724025"/>
          <p14:tracePt t="2876" x="1431925" y="1716088"/>
          <p14:tracePt t="2878" x="1423988" y="1709738"/>
          <p14:tracePt t="2892" x="1423988" y="1703388"/>
          <p14:tracePt t="2894" x="1423988" y="1697038"/>
          <p14:tracePt t="2898" x="1423988" y="1684338"/>
          <p14:tracePt t="2902" x="1423988" y="1670050"/>
          <p14:tracePt t="2908" x="1423988" y="1657350"/>
          <p14:tracePt t="2909" x="1423988" y="1636713"/>
          <p14:tracePt t="2913" x="1423988" y="1624013"/>
          <p14:tracePt t="2918" x="1444625" y="1611313"/>
          <p14:tracePt t="2922" x="1450975" y="1597025"/>
          <p14:tracePt t="2926" x="1463675" y="1584325"/>
          <p14:tracePt t="2930" x="1471613" y="1571625"/>
          <p14:tracePt t="2934" x="1490663" y="1550988"/>
          <p14:tracePt t="2938" x="1503363" y="1538288"/>
          <p14:tracePt t="2942" x="1530350" y="1524000"/>
          <p14:tracePt t="2946" x="1550988" y="1511300"/>
          <p14:tracePt t="2950" x="1570038" y="1490663"/>
          <p14:tracePt t="2954" x="1603375" y="1471613"/>
          <p14:tracePt t="2959" x="1663700" y="1450975"/>
          <p14:tracePt t="2962" x="1722438" y="1431925"/>
          <p14:tracePt t="2966" x="1789113" y="1411288"/>
          <p14:tracePt t="2970" x="1874838" y="1392238"/>
          <p14:tracePt t="2976" x="1928813" y="1377950"/>
          <p14:tracePt t="2977" x="1981200" y="1371600"/>
          <p14:tracePt t="2981" x="2066925" y="1365250"/>
          <p14:tracePt t="2986" x="2133600" y="1352550"/>
          <p14:tracePt t="2991" x="2225675" y="1338263"/>
          <p14:tracePt t="2994" x="2319338" y="1338263"/>
          <p14:tracePt t="2998" x="2425700" y="1338263"/>
          <p14:tracePt t="3002" x="2517775" y="1338263"/>
          <p14:tracePt t="3006" x="2611438" y="1338263"/>
          <p14:tracePt t="3010" x="2716213" y="1338263"/>
          <p14:tracePt t="3014" x="2809875" y="1338263"/>
          <p14:tracePt t="3017" x="2901950" y="1338263"/>
          <p14:tracePt t="3022" x="2995613" y="1346200"/>
          <p14:tracePt t="3026" x="3081338" y="1365250"/>
          <p14:tracePt t="3030" x="3160713" y="1385888"/>
          <p14:tracePt t="3034" x="3240088" y="1404938"/>
          <p14:tracePt t="3038" x="3313113" y="1425575"/>
          <p14:tracePt t="3043" x="3386138" y="1444625"/>
          <p14:tracePt t="3046" x="3438525" y="1465263"/>
          <p14:tracePt t="3050" x="3471863" y="1484313"/>
          <p14:tracePt t="3054" x="3505200" y="1498600"/>
          <p14:tracePt t="3060" x="3517900" y="1504950"/>
          <p14:tracePt t="3062" x="3525838" y="1504950"/>
          <p14:tracePt t="3066" x="3532188" y="1511300"/>
          <p14:tracePt t="3069" x="3538538" y="1517650"/>
          <p14:tracePt t="3076" x="3538538" y="1524000"/>
          <p14:tracePt t="3077" x="3544888" y="1530350"/>
          <p14:tracePt t="3082" x="3544888" y="1538288"/>
          <p14:tracePt t="3086" x="3538538" y="1563688"/>
          <p14:tracePt t="3090" x="3532188" y="1577975"/>
          <p14:tracePt t="3094" x="3517900" y="1590675"/>
          <p14:tracePt t="3098" x="3498850" y="1603375"/>
          <p14:tracePt t="3102" x="3465513" y="1611313"/>
          <p14:tracePt t="3107" x="3438525" y="1624013"/>
          <p14:tracePt t="3110" x="3392488" y="1636713"/>
          <p14:tracePt t="3114" x="3346450" y="1651000"/>
          <p14:tracePt t="3118" x="3306763" y="1651000"/>
          <p14:tracePt t="3122" x="3252788" y="1657350"/>
          <p14:tracePt t="3126" x="3213100" y="1657350"/>
          <p14:tracePt t="3130" x="3167063" y="1663700"/>
          <p14:tracePt t="3134" x="3114675" y="1663700"/>
          <p14:tracePt t="3138" x="3074988" y="1663700"/>
          <p14:tracePt t="3142" x="3035300" y="1663700"/>
          <p14:tracePt t="3145" x="2987675" y="1663700"/>
          <p14:tracePt t="3150" x="2935288" y="1663700"/>
          <p14:tracePt t="3154" x="2908300" y="1663700"/>
          <p14:tracePt t="3159" x="2862263" y="1663700"/>
          <p14:tracePt t="3162" x="2835275" y="1657350"/>
          <p14:tracePt t="3166" x="2803525" y="1636713"/>
          <p14:tracePt t="3170" x="2776538" y="1624013"/>
          <p14:tracePt t="3175" x="2755900" y="1611313"/>
          <p14:tracePt t="3178" x="2749550" y="1603375"/>
          <p14:tracePt t="3182" x="2743200" y="1590675"/>
          <p14:tracePt t="3186" x="2743200" y="1584325"/>
          <p14:tracePt t="3191" x="2736850" y="1584325"/>
          <p14:tracePt t="3193" x="2736850" y="1571625"/>
          <p14:tracePt t="3198" x="2736850" y="1557338"/>
          <p14:tracePt t="3201" x="2749550" y="1544638"/>
          <p14:tracePt t="3207" x="2763838" y="1530350"/>
          <p14:tracePt t="3210" x="2795588" y="1504950"/>
          <p14:tracePt t="3214" x="2828925" y="1484313"/>
          <p14:tracePt t="3218" x="2862263" y="1471613"/>
          <p14:tracePt t="3222" x="2901950" y="1465263"/>
          <p14:tracePt t="3227" x="2962275" y="1444625"/>
          <p14:tracePt t="3229" x="3014663" y="1431925"/>
          <p14:tracePt t="3233" x="3074988" y="1411288"/>
          <p14:tracePt t="3237" x="3140075" y="1392238"/>
          <p14:tracePt t="3244" x="3213100" y="1371600"/>
          <p14:tracePt t="3245" x="3292475" y="1365250"/>
          <p14:tracePt t="3249" x="3365500" y="1346200"/>
          <p14:tracePt t="3254" x="3444875" y="1331913"/>
          <p14:tracePt t="3259" x="3525838" y="1331913"/>
          <p14:tracePt t="3262" x="3617913" y="1325563"/>
          <p14:tracePt t="3266" x="3697288" y="1325563"/>
          <p14:tracePt t="3270" x="3776663" y="1325563"/>
          <p14:tracePt t="3275" x="3870325" y="1325563"/>
          <p14:tracePt t="3278" x="3949700" y="1325563"/>
          <p14:tracePt t="3282" x="4014788" y="1325563"/>
          <p14:tracePt t="3286" x="4094163" y="1325563"/>
          <p14:tracePt t="3291" x="4160838" y="1325563"/>
          <p14:tracePt t="3294" x="4227513" y="1325563"/>
          <p14:tracePt t="3298" x="4287838" y="1325563"/>
          <p14:tracePt t="3302" x="4340225" y="1325563"/>
          <p14:tracePt t="3308" x="4367213" y="1325563"/>
          <p14:tracePt t="3310" x="4406900" y="1325563"/>
          <p14:tracePt t="3314" x="4440238" y="1325563"/>
          <p14:tracePt t="3318" x="4459288" y="1325563"/>
          <p14:tracePt t="3322" x="4479925" y="1325563"/>
          <p14:tracePt t="3326" x="4492625" y="1331913"/>
          <p14:tracePt t="3330" x="4505325" y="1331913"/>
          <p14:tracePt t="3333" x="4511675" y="1331913"/>
          <p14:tracePt t="3338" x="4519613" y="1331913"/>
          <p14:tracePt t="3342" x="4525963" y="1331913"/>
          <p14:tracePt t="3346" x="4532313" y="1331913"/>
          <p14:tracePt t="3378" x="4532313" y="1338263"/>
          <p14:tracePt t="3754" x="4532313" y="1346200"/>
          <p14:tracePt t="3858" x="4525963" y="1346200"/>
          <p14:tracePt t="3879" x="4519613" y="1346200"/>
          <p14:tracePt t="3887" x="4511675" y="1346200"/>
          <p14:tracePt t="3927" x="4505325" y="1346200"/>
          <p14:tracePt t="3939" x="4498975" y="1346200"/>
          <p14:tracePt t="3963" x="4492625" y="1346200"/>
          <p14:tracePt t="3975" x="4486275" y="1338263"/>
          <p14:tracePt t="3979" x="4479925" y="1338263"/>
          <p14:tracePt t="3983" x="4471988" y="1338263"/>
          <p14:tracePt t="3987" x="4465638" y="1331913"/>
          <p14:tracePt t="3998" x="4459288" y="1331913"/>
          <p14:tracePt t="4019" x="4452938" y="1325563"/>
          <p14:tracePt t="4027" x="4446588" y="1325563"/>
          <p14:tracePt t="4039" x="4440238" y="1325563"/>
          <p14:tracePt t="4055" x="4432300" y="1325563"/>
          <p14:tracePt t="4062" x="4425950" y="1325563"/>
          <p14:tracePt t="4762" x="4419600" y="1325563"/>
          <p14:tracePt t="4771" x="4413250" y="1325563"/>
          <p14:tracePt t="4858" x="4406900" y="1325563"/>
          <p14:tracePt t="4867" x="4398963" y="1325563"/>
          <p14:tracePt t="4870" x="4392613" y="1325563"/>
          <p14:tracePt t="4875" x="4386263" y="1325563"/>
          <p14:tracePt t="4883" x="4379913" y="1325563"/>
          <p14:tracePt t="4887" x="4373563" y="1325563"/>
          <p14:tracePt t="4891" x="4359275" y="1325563"/>
          <p14:tracePt t="4895" x="4352925" y="1325563"/>
          <p14:tracePt t="4899" x="4340225" y="1325563"/>
          <p14:tracePt t="4908" x="4333875" y="1325563"/>
          <p14:tracePt t="4910" x="4327525" y="1325563"/>
          <p14:tracePt t="4916" x="4319588" y="1325563"/>
          <p14:tracePt t="4919" x="4313238" y="1325563"/>
          <p14:tracePt t="4926" x="4306888" y="1325563"/>
          <p14:tracePt t="4935" x="4300538" y="1325563"/>
          <p14:tracePt t="4987" x="4294188" y="1325563"/>
          <p14:tracePt t="4995" x="4287838" y="1325563"/>
          <p14:tracePt t="5008" x="4279900" y="1325563"/>
          <p14:tracePt t="5015" x="4273550" y="1325563"/>
          <p14:tracePt t="5026" x="4267200" y="1325563"/>
          <p14:tracePt t="5055" x="4260850" y="1325563"/>
          <p14:tracePt t="5070" x="4254500" y="1325563"/>
          <p14:tracePt t="5083" x="4246563" y="1325563"/>
          <p14:tracePt t="5086" x="4240213" y="1325563"/>
          <p14:tracePt t="5092" x="4233863" y="1325563"/>
          <p14:tracePt t="5103" x="4227513" y="1325563"/>
          <p14:tracePt t="5110" x="4221163" y="1325563"/>
          <p14:tracePt t="5115" x="4214813" y="1325563"/>
          <p14:tracePt t="5118" x="4206875" y="1325563"/>
          <p14:tracePt t="5126" x="4200525" y="1331913"/>
          <p14:tracePt t="5135" x="4194175" y="1331913"/>
          <p14:tracePt t="5142" x="4187825" y="1331913"/>
          <p14:tracePt t="5147" x="4181475" y="1338263"/>
          <p14:tracePt t="5154" x="4175125" y="1346200"/>
          <p14:tracePt t="5163" x="4167188" y="1346200"/>
          <p14:tracePt t="5219" x="4160838" y="1346200"/>
          <p14:tracePt t="5227" x="4154488" y="1346200"/>
          <p14:tracePt t="5247" x="4148138" y="1346200"/>
          <p14:tracePt t="5255" x="4148138" y="1352550"/>
          <p14:tracePt t="5259" x="4141788" y="1352550"/>
          <p14:tracePt t="5267" x="4141788" y="1358900"/>
          <p14:tracePt t="5276" x="4135438" y="1358900"/>
          <p14:tracePt t="5282" x="4127500" y="1365250"/>
          <p14:tracePt t="5291" x="4121150" y="1365250"/>
          <p14:tracePt t="5295" x="4114800" y="1365250"/>
          <p14:tracePt t="5303" x="4108450" y="1365250"/>
          <p14:tracePt t="5310" x="4102100" y="1371600"/>
          <p14:tracePt t="5324" x="4102100" y="1377950"/>
          <p14:tracePt t="5366" x="4094163" y="1377950"/>
          <p14:tracePt t="5375" x="4094163" y="1385888"/>
          <p14:tracePt t="5379" x="4087813" y="1385888"/>
          <p14:tracePt t="5391" x="4081463" y="1385888"/>
          <p14:tracePt t="5398" x="4075113" y="1385888"/>
          <p14:tracePt t="5414" x="4068763" y="1385888"/>
          <p14:tracePt t="5424" x="4068763" y="1392238"/>
          <p14:tracePt t="5426" x="4062413" y="1392238"/>
          <p14:tracePt t="5435" x="4062413" y="1398588"/>
          <p14:tracePt t="5442" x="4062413" y="1404938"/>
          <p14:tracePt t="5447" x="4054475" y="1404938"/>
          <p14:tracePt t="5450" x="4048125" y="1411288"/>
          <p14:tracePt t="5455" x="4041775" y="1419225"/>
          <p14:tracePt t="5458" x="4035425" y="1425575"/>
          <p14:tracePt t="5462" x="4029075" y="1431925"/>
          <p14:tracePt t="5466" x="4022725" y="1438275"/>
          <p14:tracePt t="5470" x="4014788" y="1450975"/>
          <p14:tracePt t="5474" x="4008438" y="1465263"/>
          <p14:tracePt t="5480" x="4008438" y="1471613"/>
          <p14:tracePt t="5484" x="4008438" y="1484313"/>
          <p14:tracePt t="5488" x="3995738" y="1504950"/>
          <p14:tracePt t="5492" x="3989388" y="1517650"/>
          <p14:tracePt t="5495" x="3983038" y="1530350"/>
          <p14:tracePt t="5498" x="3975100" y="1557338"/>
          <p14:tracePt t="5502" x="3975100" y="1563688"/>
          <p14:tracePt t="5508" x="3975100" y="1577975"/>
          <p14:tracePt t="5509" x="3975100" y="1603375"/>
          <p14:tracePt t="5513" x="3968750" y="1624013"/>
          <p14:tracePt t="5520" x="3968750" y="1643063"/>
          <p14:tracePt t="5526" x="3962400" y="1663700"/>
          <p14:tracePt t="5530" x="3956050" y="1716088"/>
          <p14:tracePt t="5534" x="3956050" y="1736725"/>
          <p14:tracePt t="5539" x="3956050" y="1763713"/>
          <p14:tracePt t="5542" x="3956050" y="1782763"/>
          <p14:tracePt t="5546" x="3956050" y="1803400"/>
          <p14:tracePt t="5550" x="3949700" y="1816100"/>
          <p14:tracePt t="5555" x="3949700" y="1836738"/>
          <p14:tracePt t="5559" x="3949700" y="1855788"/>
          <p14:tracePt t="5563" x="3949700" y="1882775"/>
          <p14:tracePt t="5566" x="3949700" y="1901825"/>
          <p14:tracePt t="5570" x="3949700" y="1916113"/>
          <p14:tracePt t="5574" x="3949700" y="1928813"/>
          <p14:tracePt t="5578" x="3949700" y="1941513"/>
          <p14:tracePt t="5583" x="3949700" y="1955800"/>
          <p14:tracePt t="5586" x="3949700" y="1962150"/>
          <p14:tracePt t="5591" x="3949700" y="1968500"/>
          <p14:tracePt t="5594" x="3949700" y="1981200"/>
          <p14:tracePt t="5598" x="3949700" y="1989138"/>
          <p14:tracePt t="5602" x="3949700" y="2001838"/>
          <p14:tracePt t="5606" x="3949700" y="2008188"/>
          <p14:tracePt t="5614" x="3949700" y="2014538"/>
          <p14:tracePt t="5618" x="3949700" y="2028825"/>
          <p14:tracePt t="5624" x="3949700" y="2035175"/>
          <p14:tracePt t="5626" x="3949700" y="2047875"/>
          <p14:tracePt t="5630" x="3949700" y="2062163"/>
          <p14:tracePt t="5634" x="3949700" y="2074863"/>
          <p14:tracePt t="5641" x="3949700" y="2087563"/>
          <p14:tracePt t="5642" x="3949700" y="2093913"/>
          <p14:tracePt t="5646" x="3949700" y="2108200"/>
          <p14:tracePt t="5650" x="3949700" y="2120900"/>
          <p14:tracePt t="5654" x="3949700" y="2133600"/>
          <p14:tracePt t="5658" x="3949700" y="2147888"/>
          <p14:tracePt t="5664" x="3956050" y="2160588"/>
          <p14:tracePt t="5668" x="3962400" y="2173288"/>
          <p14:tracePt t="5672" x="3962400" y="2187575"/>
          <p14:tracePt t="5676" x="3968750" y="2200275"/>
          <p14:tracePt t="5678" x="3968750" y="2206625"/>
          <p14:tracePt t="5684" x="3975100" y="2220913"/>
          <p14:tracePt t="5687" x="3975100" y="2227263"/>
          <p14:tracePt t="5691" x="3983038" y="2239963"/>
          <p14:tracePt t="5693" x="3983038" y="2246313"/>
          <p14:tracePt t="5697" x="3989388" y="2254250"/>
          <p14:tracePt t="5709" x="3989388" y="2260600"/>
          <p14:tracePt t="5713" x="3989388" y="2273300"/>
          <p14:tracePt t="5715" x="3995738" y="2286000"/>
          <p14:tracePt t="5719" x="3995738" y="2300288"/>
          <p14:tracePt t="5724" x="3995738" y="2306638"/>
          <p14:tracePt t="5726" x="3995738" y="2319338"/>
          <p14:tracePt t="5730" x="3995738" y="2333625"/>
          <p14:tracePt t="5741" x="3995738" y="2339975"/>
          <p14:tracePt t="5742" x="3995738" y="2346325"/>
          <p14:tracePt t="5746" x="3995738" y="2359025"/>
          <p14:tracePt t="5750" x="3995738" y="2373313"/>
          <p14:tracePt t="5755" x="3995738" y="2379663"/>
          <p14:tracePt t="5758" x="3995738" y="2392363"/>
          <p14:tracePt t="5762" x="3995738" y="2398713"/>
          <p14:tracePt t="5767" x="3995738" y="2413000"/>
          <p14:tracePt t="5770" x="3995738" y="2425700"/>
          <p14:tracePt t="5774" x="3995738" y="2432050"/>
          <p14:tracePt t="5793" x="3995738" y="2486025"/>
          <p14:tracePt t="5794" x="3995738" y="2498725"/>
          <p14:tracePt t="5798" x="3989388" y="2505075"/>
          <p14:tracePt t="5802" x="3989388" y="2511425"/>
          <p14:tracePt t="5807" x="3989388" y="2519363"/>
          <p14:tracePt t="5810" x="3983038" y="2525713"/>
          <p14:tracePt t="5814" x="3975100" y="2532063"/>
          <p14:tracePt t="5818" x="3968750" y="2538413"/>
          <p14:tracePt t="5824" x="3962400" y="2551113"/>
          <p14:tracePt t="5826" x="3962400" y="2559050"/>
          <p14:tracePt t="5832" x="3956050" y="2559050"/>
          <p14:tracePt t="5836" x="3949700" y="2571750"/>
          <p14:tracePt t="5842" x="3935413" y="2578100"/>
          <p14:tracePt t="5846" x="3916363" y="2598738"/>
          <p14:tracePt t="5849" x="3902075" y="2611438"/>
          <p14:tracePt t="5857" x="3889375" y="2624138"/>
          <p14:tracePt t="5859" x="3883025" y="2632075"/>
          <p14:tracePt t="5862" x="3862388" y="2638425"/>
          <p14:tracePt t="5866" x="3849688" y="2644775"/>
          <p14:tracePt t="5870" x="3836988" y="2651125"/>
          <p14:tracePt t="5874" x="3822700" y="2663825"/>
          <p14:tracePt t="5878" x="3797300" y="2678113"/>
          <p14:tracePt t="5883" x="3783013" y="2684463"/>
          <p14:tracePt t="5886" x="3770313" y="2690813"/>
          <p14:tracePt t="5891" x="3757613" y="2697163"/>
          <p14:tracePt t="5895" x="3743325" y="2705100"/>
          <p14:tracePt t="5898" x="3736975" y="2705100"/>
          <p14:tracePt t="5902" x="3724275" y="2711450"/>
          <p14:tracePt t="5907" x="3709988" y="2717800"/>
          <p14:tracePt t="5909" x="3697288" y="2717800"/>
          <p14:tracePt t="5918" x="3684588" y="2724150"/>
          <p14:tracePt t="5923" x="3670300" y="2730500"/>
          <p14:tracePt t="5926" x="3644900" y="2744788"/>
          <p14:tracePt t="5930" x="3624263" y="2751138"/>
          <p14:tracePt t="5935" x="3605213" y="2757488"/>
          <p14:tracePt t="5941" x="3584575" y="2763838"/>
          <p14:tracePt t="5943" x="3557588" y="2770188"/>
          <p14:tracePt t="5946" x="3538538" y="2770188"/>
          <p14:tracePt t="5950" x="3517900" y="2776538"/>
          <p14:tracePt t="5960" x="3492500" y="2784475"/>
          <p14:tracePt t="5966" x="3465513" y="2797175"/>
          <p14:tracePt t="5970" x="3452813" y="2797175"/>
          <p14:tracePt t="5975" x="3444875" y="2803525"/>
          <p14:tracePt t="5978" x="3432175" y="2803525"/>
          <p14:tracePt t="5981" x="3425825" y="2809875"/>
          <p14:tracePt t="5986" x="3413125" y="2816225"/>
          <p14:tracePt t="5991" x="3405188" y="2816225"/>
          <p14:tracePt t="5995" x="3398838" y="2824163"/>
          <p14:tracePt t="5998" x="3392488" y="2830513"/>
          <p14:tracePt t="6002" x="3386138" y="2830513"/>
          <p14:tracePt t="6008" x="3379788" y="2830513"/>
          <p14:tracePt t="6009" x="3373438" y="2830513"/>
          <p14:tracePt t="6018" x="3365500" y="2836863"/>
          <p14:tracePt t="6026" x="3359150" y="2836863"/>
          <p14:tracePt t="6035" x="3359150" y="2843213"/>
          <p14:tracePt t="6043" x="3359150" y="2849563"/>
          <p14:tracePt t="6387" x="3359150" y="2857500"/>
          <p14:tracePt t="6395" x="3359150" y="2863850"/>
          <p14:tracePt t="6419" x="3359150" y="2870200"/>
          <p14:tracePt t="6427" x="3359150" y="2876550"/>
          <p14:tracePt t="6435" x="3359150" y="2882900"/>
          <p14:tracePt t="6447" x="3359150" y="2889250"/>
          <p14:tracePt t="6456" x="3359150" y="2897188"/>
          <p14:tracePt t="6463" x="3359150" y="2903538"/>
          <p14:tracePt t="6479" x="3365500" y="2909888"/>
          <p14:tracePt t="6491" x="3373438" y="2916238"/>
          <p14:tracePt t="6507" x="3379788" y="2922588"/>
          <p14:tracePt t="6514" x="3379788" y="2928938"/>
          <p14:tracePt t="6519" x="3379788" y="2936875"/>
          <p14:tracePt t="6524" x="3379788" y="2943225"/>
          <p14:tracePt t="6530" x="3386138" y="2949575"/>
          <p14:tracePt t="6535" x="3386138" y="2955925"/>
          <p14:tracePt t="6541" x="3392488" y="2955925"/>
          <p14:tracePt t="6543" x="3392488" y="2962275"/>
          <p14:tracePt t="6546" x="3392488" y="2970213"/>
          <p14:tracePt t="6550" x="3392488" y="2976563"/>
          <p14:tracePt t="6558" x="3392488" y="2982913"/>
          <p14:tracePt t="6566" x="3392488" y="2989263"/>
          <p14:tracePt t="6571" x="3392488" y="2995613"/>
          <p14:tracePt t="6575" x="3392488" y="3001963"/>
          <p14:tracePt t="6578" x="3392488" y="3009900"/>
          <p14:tracePt t="6582" x="3392488" y="3016250"/>
          <p14:tracePt t="6586" x="3392488" y="3022600"/>
          <p14:tracePt t="6607" x="3392488" y="3028950"/>
          <p14:tracePt t="6610" x="3392488" y="3035300"/>
          <p14:tracePt t="6618" x="3392488" y="3041650"/>
          <p14:tracePt t="6626" x="3398838" y="3049588"/>
          <p14:tracePt t="6631" x="3398838" y="3055938"/>
          <p14:tracePt t="6634" x="3405188" y="3055938"/>
          <p14:tracePt t="6640" x="3405188" y="3062288"/>
          <p14:tracePt t="6656" x="3405188" y="3068638"/>
          <p14:tracePt t="6662" x="3405188" y="3074988"/>
          <p14:tracePt t="6670" x="3405188" y="3081338"/>
          <p14:tracePt t="6674" x="3405188" y="3089275"/>
          <p14:tracePt t="6682" x="3405188" y="3095625"/>
          <p14:tracePt t="6698" x="3405188" y="3101975"/>
          <p14:tracePt t="6707" x="3405188" y="3108325"/>
          <p14:tracePt t="6710" x="3398838" y="3114675"/>
          <p14:tracePt t="6714" x="3398838" y="3122613"/>
          <p14:tracePt t="6718" x="3386138" y="3128963"/>
          <p14:tracePt t="6724" x="3379788" y="3135313"/>
          <p14:tracePt t="6726" x="3365500" y="3135313"/>
          <p14:tracePt t="6730" x="3352800" y="3141663"/>
          <p14:tracePt t="6734" x="3332163" y="3148013"/>
          <p14:tracePt t="6740" x="3313113" y="3148013"/>
          <p14:tracePt t="6743" x="3279775" y="3162300"/>
          <p14:tracePt t="6748" x="3260725" y="3162300"/>
          <p14:tracePt t="6752" x="3233738" y="3168650"/>
          <p14:tracePt t="6758" x="3179763" y="3175000"/>
          <p14:tracePt t="6762" x="3154363" y="3175000"/>
          <p14:tracePt t="6766" x="3133725" y="3187700"/>
          <p14:tracePt t="6770" x="3100388" y="3187700"/>
          <p14:tracePt t="6793" x="2916238" y="3194050"/>
          <p14:tracePt t="6795" x="2855913" y="3201988"/>
          <p14:tracePt t="6799" x="2828925" y="3201988"/>
          <p14:tracePt t="6802" x="2809875" y="3201988"/>
          <p14:tracePt t="6807" x="2776538" y="3201988"/>
          <p14:tracePt t="6810" x="2755900" y="3201988"/>
          <p14:tracePt t="6814" x="2736850" y="3201988"/>
          <p14:tracePt t="6818" x="2716213" y="3201988"/>
          <p14:tracePt t="6824" x="2703513" y="3201988"/>
          <p14:tracePt t="6826" x="2682875" y="3201988"/>
          <p14:tracePt t="6830" x="2651125" y="3201988"/>
          <p14:tracePt t="6834" x="2630488" y="3201988"/>
          <p14:tracePt t="6841" x="2597150" y="3208338"/>
          <p14:tracePt t="6842" x="2570163" y="3221038"/>
          <p14:tracePt t="6846" x="2544763" y="3221038"/>
          <p14:tracePt t="6850" x="2517775" y="3227388"/>
          <p14:tracePt t="6857" x="2498725" y="3227388"/>
          <p14:tracePt t="6858" x="2465388" y="3227388"/>
          <p14:tracePt t="6862" x="2444750" y="3235325"/>
          <p14:tracePt t="6866" x="2425700" y="3235325"/>
          <p14:tracePt t="6870" x="2411413" y="3235325"/>
          <p14:tracePt t="6874" x="2398713" y="3235325"/>
          <p14:tracePt t="6878" x="2378075" y="3235325"/>
          <p14:tracePt t="6882" x="2365375" y="3235325"/>
          <p14:tracePt t="6886" x="2352675" y="3235325"/>
          <p14:tracePt t="6891" x="2332038" y="3235325"/>
          <p14:tracePt t="6894" x="2319338" y="3235325"/>
          <p14:tracePt t="6898" x="2292350" y="3235325"/>
          <p14:tracePt t="6902" x="2286000" y="3235325"/>
          <p14:tracePt t="6907" x="2273300" y="3235325"/>
          <p14:tracePt t="6910" x="2259013" y="3235325"/>
          <p14:tracePt t="6915" x="2246313" y="3235325"/>
          <p14:tracePt t="6918" x="2233613" y="3235325"/>
          <p14:tracePt t="6924" x="2219325" y="3235325"/>
          <p14:tracePt t="6926" x="2206625" y="3241675"/>
          <p14:tracePt t="6930" x="2193925" y="3241675"/>
          <p14:tracePt t="6935" x="2173288" y="3248025"/>
          <p14:tracePt t="6940" x="2160588" y="3248025"/>
          <p14:tracePt t="6942" x="2139950" y="3248025"/>
          <p14:tracePt t="6946" x="2112963" y="3248025"/>
          <p14:tracePt t="6950" x="2093913" y="3254375"/>
          <p14:tracePt t="6957" x="2073275" y="3254375"/>
          <p14:tracePt t="6959" x="2054225" y="3254375"/>
          <p14:tracePt t="6962" x="2027238" y="3254375"/>
          <p14:tracePt t="6966" x="2008188" y="3254375"/>
          <p14:tracePt t="6971" x="1987550" y="3254375"/>
          <p14:tracePt t="6974" x="1968500" y="3254375"/>
          <p14:tracePt t="6977" x="1935163" y="3254375"/>
          <p14:tracePt t="6982" x="1895475" y="3254375"/>
          <p14:tracePt t="6986" x="1862138" y="3248025"/>
          <p14:tracePt t="6991" x="1835150" y="3241675"/>
          <p14:tracePt t="6994" x="1801813" y="3221038"/>
          <p14:tracePt t="6998" x="1782763" y="3214688"/>
          <p14:tracePt t="7002" x="1755775" y="3208338"/>
          <p14:tracePt t="7008" x="1736725" y="3194050"/>
          <p14:tracePt t="7010" x="1722438" y="3187700"/>
          <p14:tracePt t="7015" x="1703388" y="3181350"/>
          <p14:tracePt t="7019" x="1682750" y="3175000"/>
          <p14:tracePt t="7024" x="1670050" y="3168650"/>
          <p14:tracePt t="7026" x="1649413" y="3154363"/>
          <p14:tracePt t="7030" x="1636713" y="3148013"/>
          <p14:tracePt t="7034" x="1616075" y="3135313"/>
          <p14:tracePt t="7044" x="1576388" y="3122613"/>
          <p14:tracePt t="7049" x="1563688" y="3114675"/>
          <p14:tracePt t="7051" x="1550988" y="3108325"/>
          <p14:tracePt t="7056" x="1536700" y="3101975"/>
          <p14:tracePt t="7058" x="1524000" y="3095625"/>
          <p14:tracePt t="7061" x="1511300" y="3081338"/>
          <p14:tracePt t="7066" x="1503363" y="3081338"/>
          <p14:tracePt t="7071" x="1497013" y="3074988"/>
          <p14:tracePt t="7074" x="1490663" y="3068638"/>
          <p14:tracePt t="7082" x="1490663" y="3062288"/>
          <p14:tracePt t="7087" x="1490663" y="3055938"/>
          <p14:tracePt t="7094" x="1484313" y="3055938"/>
          <p14:tracePt t="7098" x="1484313" y="3041650"/>
          <p14:tracePt t="7102" x="1484313" y="3035300"/>
          <p14:tracePt t="7107" x="1484313" y="3028950"/>
          <p14:tracePt t="7110" x="1477963" y="3022600"/>
          <p14:tracePt t="7114" x="1477963" y="3016250"/>
          <p14:tracePt t="7120" x="1477963" y="3009900"/>
          <p14:tracePt t="7128" x="1477963" y="2995613"/>
          <p14:tracePt t="7131" x="1477963" y="2982913"/>
          <p14:tracePt t="7134" x="1477963" y="2970213"/>
          <p14:tracePt t="7144" x="1490663" y="2949575"/>
          <p14:tracePt t="7146" x="1497013" y="2943225"/>
          <p14:tracePt t="7150" x="1503363" y="2943225"/>
          <p14:tracePt t="7157" x="1511300" y="2922588"/>
          <p14:tracePt t="7159" x="1536700" y="2909888"/>
          <p14:tracePt t="7162" x="1550988" y="2897188"/>
          <p14:tracePt t="7166" x="1584325" y="2889250"/>
          <p14:tracePt t="7170" x="1603375" y="2876550"/>
          <p14:tracePt t="7175" x="1630363" y="2870200"/>
          <p14:tracePt t="7178" x="1655763" y="2849563"/>
          <p14:tracePt t="7182" x="1709738" y="2836863"/>
          <p14:tracePt t="7187" x="1762125" y="2816225"/>
          <p14:tracePt t="7191" x="1849438" y="2797175"/>
          <p14:tracePt t="7194" x="1928813" y="2784475"/>
          <p14:tracePt t="7198" x="2001838" y="2763838"/>
          <p14:tracePt t="7202" x="2081213" y="2744788"/>
          <p14:tracePt t="7208" x="2160588" y="2736850"/>
          <p14:tracePt t="7210" x="2252663" y="2736850"/>
          <p14:tracePt t="7214" x="2346325" y="2736850"/>
          <p14:tracePt t="7218" x="2438400" y="2736850"/>
          <p14:tracePt t="7224" x="2544763" y="2736850"/>
          <p14:tracePt t="7226" x="2636838" y="2736850"/>
          <p14:tracePt t="7230" x="2730500" y="2736850"/>
          <p14:tracePt t="7235" x="2809875" y="2736850"/>
          <p14:tracePt t="7240" x="2889250" y="2736850"/>
          <p14:tracePt t="7242" x="2962275" y="2757488"/>
          <p14:tracePt t="7247" x="3014663" y="2763838"/>
          <p14:tracePt t="7250" x="3060700" y="2784475"/>
          <p14:tracePt t="7257" x="3094038" y="2790825"/>
          <p14:tracePt t="7259" x="3127375" y="2809875"/>
          <p14:tracePt t="7262" x="3148013" y="2816225"/>
          <p14:tracePt t="7267" x="3167063" y="2824163"/>
          <p14:tracePt t="7270" x="3179763" y="2830513"/>
          <p14:tracePt t="7275" x="3187700" y="2836863"/>
          <p14:tracePt t="7277" x="3194050" y="2843213"/>
          <p14:tracePt t="7292" x="3200400" y="2849563"/>
          <p14:tracePt t="7303" x="3200400" y="2863850"/>
          <p14:tracePt t="7307" x="3200400" y="2870200"/>
          <p14:tracePt t="7310" x="3194050" y="2882900"/>
          <p14:tracePt t="7315" x="3179763" y="2903538"/>
          <p14:tracePt t="7318" x="3148013" y="2922588"/>
          <p14:tracePt t="7323" x="3114675" y="2936875"/>
          <p14:tracePt t="7327" x="3068638" y="2962275"/>
          <p14:tracePt t="7330" x="3027363" y="2976563"/>
          <p14:tracePt t="7335" x="2981325" y="2989263"/>
          <p14:tracePt t="7341" x="2922588" y="3001963"/>
          <p14:tracePt t="7342" x="2868613" y="3022600"/>
          <p14:tracePt t="7346" x="2809875" y="3028950"/>
          <p14:tracePt t="7350" x="2755900" y="3041650"/>
          <p14:tracePt t="7355" x="2703513" y="3049588"/>
          <p14:tracePt t="7358" x="2643188" y="3049588"/>
          <p14:tracePt t="7363" x="2590800" y="3055938"/>
          <p14:tracePt t="7366" x="2538413" y="3055938"/>
          <p14:tracePt t="7371" x="2484438" y="3055938"/>
          <p14:tracePt t="7374" x="2425700" y="3055938"/>
          <p14:tracePt t="7378" x="2371725" y="3055938"/>
          <p14:tracePt t="7382" x="2319338" y="3049588"/>
          <p14:tracePt t="7387" x="2259013" y="3028950"/>
          <p14:tracePt t="7391" x="2200275" y="2995613"/>
          <p14:tracePt t="7394" x="2146300" y="2976563"/>
          <p14:tracePt t="7397" x="2100263" y="2949575"/>
          <p14:tracePt t="7402" x="2054225" y="2928938"/>
          <p14:tracePt t="7408" x="2008188" y="2903538"/>
          <p14:tracePt t="7410" x="1974850" y="2889250"/>
          <p14:tracePt t="7414" x="1941513" y="2863850"/>
          <p14:tracePt t="7418" x="1914525" y="2849563"/>
          <p14:tracePt t="7423" x="1895475" y="2830513"/>
          <p14:tracePt t="7426" x="1881188" y="2816225"/>
          <p14:tracePt t="7430" x="1874838" y="2809875"/>
          <p14:tracePt t="7434" x="1868488" y="2809875"/>
          <p14:tracePt t="7441" x="1862138" y="2803525"/>
          <p14:tracePt t="7450" x="1862138" y="2797175"/>
          <p14:tracePt t="7456" x="1862138" y="2790825"/>
          <p14:tracePt t="7458" x="1862138" y="2784475"/>
          <p14:tracePt t="7463" x="1862138" y="2776538"/>
          <p14:tracePt t="7467" x="1862138" y="2763838"/>
          <p14:tracePt t="7471" x="1868488" y="2751138"/>
          <p14:tracePt t="7474" x="1895475" y="2736850"/>
          <p14:tracePt t="7478" x="1920875" y="2730500"/>
          <p14:tracePt t="7483" x="1941513" y="2724150"/>
          <p14:tracePt t="7486" x="1987550" y="2717800"/>
          <p14:tracePt t="7492" x="2027238" y="2705100"/>
          <p14:tracePt t="7494" x="2081213" y="2705100"/>
          <p14:tracePt t="7498" x="2154238" y="2697163"/>
          <p14:tracePt t="7504" x="2233613" y="2697163"/>
          <p14:tracePt t="7509" x="2312988" y="2697163"/>
          <p14:tracePt t="7516" x="2511425" y="2697163"/>
          <p14:tracePt t="7518" x="2617788" y="2697163"/>
          <p14:tracePt t="7523" x="2722563" y="2697163"/>
          <p14:tracePt t="7526" x="2835275" y="2697163"/>
          <p14:tracePt t="7529" x="2955925" y="2697163"/>
          <p14:tracePt t="7534" x="3074988" y="2697163"/>
          <p14:tracePt t="7542" x="3300413" y="2697163"/>
          <p14:tracePt t="7546" x="3405188" y="2711450"/>
          <p14:tracePt t="7552" x="3498850" y="2724150"/>
          <p14:tracePt t="7559" x="3651250" y="2763838"/>
          <p14:tracePt t="7563" x="3709988" y="2784475"/>
          <p14:tracePt t="7566" x="3743325" y="2797175"/>
          <p14:tracePt t="7571" x="3763963" y="2803525"/>
          <p14:tracePt t="7574" x="3776663" y="2803525"/>
          <p14:tracePt t="7577" x="3783013" y="2809875"/>
          <p14:tracePt t="7580" x="3789363" y="2809875"/>
          <p14:tracePt t="7591" x="3797300" y="2816225"/>
          <p14:tracePt t="7608" x="3789363" y="2816225"/>
          <p14:tracePt t="7613" x="3770313" y="2816225"/>
          <p14:tracePt t="7617" x="3730625" y="2816225"/>
          <p14:tracePt t="7620" x="3690938" y="2816225"/>
          <p14:tracePt t="7624" x="3617913" y="2797175"/>
          <p14:tracePt t="7629" x="3551238" y="2784475"/>
          <p14:tracePt t="7633" x="3471863" y="2776538"/>
          <p14:tracePt t="7637" x="3373438" y="2763838"/>
          <p14:tracePt t="7641" x="3292475" y="2751138"/>
          <p14:tracePt t="7644" x="3200400" y="2730500"/>
          <p14:tracePt t="7648" x="3121025" y="2724150"/>
          <p14:tracePt t="7652" x="3021013" y="2711450"/>
          <p14:tracePt t="7658" x="2928938" y="2690813"/>
          <p14:tracePt t="7660" x="2849563" y="2678113"/>
          <p14:tracePt t="7664" x="2770188" y="2671763"/>
          <p14:tracePt t="7670" x="2697163" y="2657475"/>
          <p14:tracePt t="7677" x="2578100" y="2651125"/>
          <p14:tracePt t="7681" x="2517775" y="2644775"/>
          <p14:tracePt t="7684" x="2478088" y="2644775"/>
          <p14:tracePt t="7689" x="2451100" y="2644775"/>
          <p14:tracePt t="7692" x="2417763" y="2644775"/>
          <p14:tracePt t="7696" x="2398713" y="2644775"/>
          <p14:tracePt t="7700" x="2386013" y="2644775"/>
          <p14:tracePt t="7707" x="2378075" y="2644775"/>
          <p14:tracePt t="7709" x="2371725" y="2644775"/>
          <p14:tracePt t="7717" x="2365375" y="2644775"/>
          <p14:tracePt t="7806" x="2392363" y="2644775"/>
          <p14:tracePt t="7810" x="2411413" y="2644775"/>
          <p14:tracePt t="7813" x="2438400" y="2644775"/>
          <p14:tracePt t="7817" x="2484438" y="2644775"/>
          <p14:tracePt t="7822" x="2511425" y="2644775"/>
          <p14:tracePt t="7825" x="2544763" y="2651125"/>
          <p14:tracePt t="7829" x="2570163" y="2657475"/>
          <p14:tracePt t="7834" x="2611438" y="2657475"/>
          <p14:tracePt t="7837" x="2643188" y="2663825"/>
          <p14:tracePt t="7841" x="2690813" y="2678113"/>
          <p14:tracePt t="7844" x="2716213" y="2678113"/>
          <p14:tracePt t="7847" x="2755900" y="2684463"/>
          <p14:tracePt t="7853" x="2789238" y="2690813"/>
          <p14:tracePt t="7857" x="2816225" y="2690813"/>
          <p14:tracePt t="7860" x="2849563" y="2697163"/>
          <p14:tracePt t="7864" x="2868613" y="2697163"/>
          <p14:tracePt t="7868" x="2889250" y="2705100"/>
          <p14:tracePt t="7873" x="2916238" y="2705100"/>
          <p14:tracePt t="7876" x="2928938" y="2711450"/>
          <p14:tracePt t="7879" x="2941638" y="2711450"/>
          <p14:tracePt t="7890" x="2955925" y="2711450"/>
          <p14:tracePt t="7893" x="2962275" y="2711450"/>
          <p14:tracePt t="7896" x="2968625" y="2711450"/>
          <p14:tracePt t="7906" x="2974975" y="2711450"/>
          <p14:tracePt t="7928" x="2981325" y="2711450"/>
          <p14:tracePt t="7948" x="2987675" y="2711450"/>
          <p14:tracePt t="7957" x="2995613" y="2711450"/>
          <p14:tracePt t="7964" x="3001963" y="2711450"/>
          <p14:tracePt t="7968" x="3008313" y="2711450"/>
          <p14:tracePt t="7974" x="3014663" y="2711450"/>
          <p14:tracePt t="7977" x="3021013" y="2711450"/>
          <p14:tracePt t="7980" x="3035300" y="2711450"/>
          <p14:tracePt t="7995" x="3048000" y="2711450"/>
          <p14:tracePt t="8001" x="3054350" y="2711450"/>
          <p14:tracePt t="8008" x="3060700" y="2711450"/>
          <p14:tracePt t="8478" x="3068638" y="2711450"/>
          <p14:tracePt t="8483" x="3074988" y="2711450"/>
          <p14:tracePt t="8486" x="3087688" y="2711450"/>
          <p14:tracePt t="8489" x="3094038" y="2711450"/>
          <p14:tracePt t="8493" x="3108325" y="2711450"/>
          <p14:tracePt t="8497" x="3121025" y="2711450"/>
          <p14:tracePt t="8500" x="3133725" y="2711450"/>
          <p14:tracePt t="8507" x="3148013" y="2711450"/>
          <p14:tracePt t="8509" x="3160713" y="2711450"/>
          <p14:tracePt t="8514" x="3173413" y="2717800"/>
          <p14:tracePt t="8518" x="3179763" y="2724150"/>
          <p14:tracePt t="8521" x="3187700" y="2724150"/>
          <p14:tracePt t="8524" x="3194050" y="2730500"/>
          <p14:tracePt t="8527" x="3200400" y="2736850"/>
          <p14:tracePt t="8534" x="3213100" y="2736850"/>
          <p14:tracePt t="8538" x="3221038" y="2744788"/>
          <p14:tracePt t="8542" x="3233738" y="2751138"/>
          <p14:tracePt t="8544" x="3240088" y="2751138"/>
          <p14:tracePt t="8552" x="3246438" y="2751138"/>
          <p14:tracePt t="8556" x="3252788" y="2757488"/>
          <p14:tracePt t="8560" x="3260725" y="2757488"/>
          <p14:tracePt t="8564" x="3267075" y="2763838"/>
          <p14:tracePt t="8568" x="3273425" y="2763838"/>
          <p14:tracePt t="8574" x="3279775" y="2763838"/>
          <p14:tracePt t="8580" x="3279775" y="2770188"/>
          <p14:tracePt t="8589" x="3286125" y="2770188"/>
          <p14:tracePt t="8592" x="3292475" y="2770188"/>
          <p14:tracePt t="8596" x="3300413" y="2776538"/>
          <p14:tracePt t="8606" x="3306763" y="2784475"/>
          <p14:tracePt t="8621" x="3313113" y="2784475"/>
          <p14:tracePt t="8640" x="3319463" y="2790825"/>
          <p14:tracePt t="8696" x="3325813" y="2790825"/>
          <p14:tracePt t="8717" x="3332163" y="2790825"/>
          <p14:tracePt t="8765" x="3340100" y="2790825"/>
          <p14:tracePt t="8769" x="3346450" y="2790825"/>
          <p14:tracePt t="8777" x="3352800" y="2790825"/>
          <p14:tracePt t="8790" x="3359150" y="2790825"/>
          <p14:tracePt t="8792" x="3373438" y="2790825"/>
          <p14:tracePt t="8797" x="3379788" y="2790825"/>
          <p14:tracePt t="8800" x="3392488" y="2790825"/>
          <p14:tracePt t="8807" x="3398838" y="2790825"/>
          <p14:tracePt t="8808" x="3405188" y="2790825"/>
          <p14:tracePt t="8813" x="3419475" y="2790825"/>
          <p14:tracePt t="8817" x="3432175" y="2790825"/>
          <p14:tracePt t="8821" x="3444875" y="2790825"/>
          <p14:tracePt t="8824" x="3465513" y="2790825"/>
          <p14:tracePt t="8828" x="3478213" y="2790825"/>
          <p14:tracePt t="8833" x="3505200" y="2790825"/>
          <p14:tracePt t="8836" x="3511550" y="2790825"/>
          <p14:tracePt t="8840" x="3538538" y="2790825"/>
          <p14:tracePt t="8845" x="3551238" y="2790825"/>
          <p14:tracePt t="8849" x="3571875" y="2790825"/>
          <p14:tracePt t="8853" x="3590925" y="2790825"/>
          <p14:tracePt t="8856" x="3605213" y="2790825"/>
          <p14:tracePt t="8860" x="3617913" y="2790825"/>
          <p14:tracePt t="8864" x="3636963" y="2790825"/>
          <p14:tracePt t="8868" x="3651250" y="2790825"/>
          <p14:tracePt t="8873" x="3670300" y="2790825"/>
          <p14:tracePt t="8876" x="3684588" y="2790825"/>
          <p14:tracePt t="8880" x="3703638" y="2790825"/>
          <p14:tracePt t="8884" x="3717925" y="2790825"/>
          <p14:tracePt t="8889" x="3730625" y="2790825"/>
          <p14:tracePt t="8892" x="3749675" y="2790825"/>
          <p14:tracePt t="8896" x="3763963" y="2790825"/>
          <p14:tracePt t="8900" x="3776663" y="2790825"/>
          <p14:tracePt t="8906" x="3789363" y="2790825"/>
          <p14:tracePt t="8908" x="3803650" y="2790825"/>
          <p14:tracePt t="8912" x="3816350" y="2790825"/>
          <p14:tracePt t="8916" x="3830638" y="2790825"/>
          <p14:tracePt t="8922" x="3843338" y="2790825"/>
          <p14:tracePt t="8924" x="3856038" y="2790825"/>
          <p14:tracePt t="8928" x="3870325" y="2790825"/>
          <p14:tracePt t="8932" x="3889375" y="2790825"/>
          <p14:tracePt t="8936" x="3902075" y="2790825"/>
          <p14:tracePt t="8940" x="3916363" y="2790825"/>
          <p14:tracePt t="8944" x="3929063" y="2790825"/>
          <p14:tracePt t="8948" x="3935413" y="2790825"/>
          <p14:tracePt t="8952" x="3949700" y="2790825"/>
          <p14:tracePt t="8957" x="3962400" y="2790825"/>
          <p14:tracePt t="8960" x="3975100" y="2790825"/>
          <p14:tracePt t="8964" x="3989388" y="2790825"/>
          <p14:tracePt t="8968" x="4002088" y="2790825"/>
          <p14:tracePt t="8973" x="4014788" y="2790825"/>
          <p14:tracePt t="8976" x="4029075" y="2790825"/>
          <p14:tracePt t="8980" x="4041775" y="2790825"/>
          <p14:tracePt t="8985" x="4054475" y="2790825"/>
          <p14:tracePt t="8990" x="4068763" y="2790825"/>
          <p14:tracePt t="8993" x="4075113" y="2790825"/>
          <p14:tracePt t="8997" x="4081463" y="2790825"/>
          <p14:tracePt t="9000" x="4094163" y="2790825"/>
          <p14:tracePt t="9006" x="4108450" y="2790825"/>
          <p14:tracePt t="9008" x="4121150" y="2790825"/>
          <p14:tracePt t="9013" x="4135438" y="2790825"/>
          <p14:tracePt t="9016" x="4148138" y="2790825"/>
          <p14:tracePt t="9022" x="4160838" y="2790825"/>
          <p14:tracePt t="9024" x="4167188" y="2790825"/>
          <p14:tracePt t="9028" x="4181475" y="2790825"/>
          <p14:tracePt t="9037" x="4194175" y="2790825"/>
          <p14:tracePt t="9040" x="4200525" y="2790825"/>
          <p14:tracePt t="9044" x="4214813" y="2790825"/>
          <p14:tracePt t="9048" x="4227513" y="2790825"/>
          <p14:tracePt t="9053" x="4233863" y="2790825"/>
          <p14:tracePt t="9056" x="4240213" y="2790825"/>
          <p14:tracePt t="9060" x="4246563" y="2790825"/>
          <p14:tracePt t="9064" x="4260850" y="2790825"/>
          <p14:tracePt t="9068" x="4267200" y="2790825"/>
          <p14:tracePt t="9073" x="4273550" y="2790825"/>
          <p14:tracePt t="9076" x="4279900" y="2790825"/>
          <p14:tracePt t="9080" x="4287838" y="2790825"/>
          <p14:tracePt t="9090" x="4294188" y="2790825"/>
          <p14:tracePt t="9091" x="4300538" y="2790825"/>
          <p14:tracePt t="9100" x="4306888" y="2790825"/>
          <p14:tracePt t="9137" x="4313238" y="2790825"/>
          <p14:tracePt t="9145" x="4319588" y="2790825"/>
          <p14:tracePt t="9682" x="4327525" y="2790825"/>
          <p14:tracePt t="9710" x="4327525" y="2797175"/>
          <p14:tracePt t="9820" x="4327525" y="2803525"/>
          <p14:tracePt t="9829" x="4327525" y="2809875"/>
          <p14:tracePt t="9845" x="4327525" y="2816225"/>
          <p14:tracePt t="9874" x="4319588" y="2816225"/>
          <p14:tracePt t="9877" x="4319588" y="2824163"/>
          <p14:tracePt t="9881" x="4313238" y="2824163"/>
          <p14:tracePt t="9886" x="4313238" y="2830513"/>
          <p14:tracePt t="9906" x="4306888" y="2830513"/>
          <p14:tracePt t="9913" x="4306888" y="2836863"/>
          <p14:tracePt t="9923" x="4300538" y="2843213"/>
          <p14:tracePt t="9933" x="4294188" y="2849563"/>
          <p14:tracePt t="9945" x="4294188" y="2857500"/>
          <p14:tracePt t="9969" x="4294188" y="2863850"/>
          <p14:tracePt t="9985" x="4287838" y="2863850"/>
          <p14:tracePt t="9989" x="4287838" y="2870200"/>
          <p14:tracePt t="10092" x="4279900" y="2870200"/>
          <p14:tracePt t="10108" x="4273550" y="2870200"/>
          <p14:tracePt t="10117" x="4267200" y="2870200"/>
          <p14:tracePt t="10145" x="4260850" y="2870200"/>
          <p14:tracePt t="10168" x="4254500" y="2870200"/>
          <p14:tracePt t="10181" x="4246563" y="2870200"/>
          <p14:tracePt t="10185" x="4246563" y="2876550"/>
          <p14:tracePt t="10193" x="4246563" y="2882900"/>
          <p14:tracePt t="10200" x="4246563" y="2889250"/>
          <p14:tracePt t="10208" x="4246563" y="2897188"/>
          <p14:tracePt t="10233" x="4246563" y="2903538"/>
          <p14:tracePt t="10253" x="4246563" y="2909888"/>
          <p14:tracePt t="10268" x="4246563" y="2916238"/>
          <p14:tracePt t="10277" x="4246563" y="2922588"/>
          <p14:tracePt t="10280" x="4246563" y="2928938"/>
          <p14:tracePt t="10290" x="4246563" y="2936875"/>
          <p14:tracePt t="10293" x="4246563" y="2943225"/>
          <p14:tracePt t="10297" x="4240213" y="2943225"/>
          <p14:tracePt t="10300" x="4240213" y="2949575"/>
          <p14:tracePt t="10306" x="4240213" y="2955925"/>
          <p14:tracePt t="10309" x="4240213" y="2962275"/>
          <p14:tracePt t="10313" x="4240213" y="2976563"/>
          <p14:tracePt t="10317" x="4233863" y="2989263"/>
          <p14:tracePt t="10322" x="4233863" y="3001963"/>
          <p14:tracePt t="10324" x="4227513" y="3016250"/>
          <p14:tracePt t="10328" x="4227513" y="3035300"/>
          <p14:tracePt t="10333" x="4221163" y="3049588"/>
          <p14:tracePt t="10339" x="4221163" y="3068638"/>
          <p14:tracePt t="10341" x="4214813" y="3095625"/>
          <p14:tracePt t="10345" x="4206875" y="3108325"/>
          <p14:tracePt t="10348" x="4206875" y="3128963"/>
          <p14:tracePt t="10353" x="4200525" y="3141663"/>
          <p14:tracePt t="10357" x="4194175" y="3162300"/>
          <p14:tracePt t="10359" x="4175125" y="3187700"/>
          <p14:tracePt t="10366" x="4167188" y="3208338"/>
          <p14:tracePt t="10370" x="4160838" y="3227388"/>
          <p14:tracePt t="10374" x="4154488" y="3254375"/>
          <p14:tracePt t="10378" x="4141788" y="3281363"/>
          <p14:tracePt t="10380" x="4121150" y="3306763"/>
          <p14:tracePt t="10386" x="4108450" y="3340100"/>
          <p14:tracePt t="10392" x="4081463" y="3394075"/>
          <p14:tracePt t="10397" x="4068763" y="3427413"/>
          <p14:tracePt t="10400" x="4054475" y="3446463"/>
          <p14:tracePt t="10405" x="4035425" y="3479800"/>
          <p14:tracePt t="10408" x="4014788" y="3500438"/>
          <p14:tracePt t="10413" x="3995738" y="3532188"/>
          <p14:tracePt t="10417" x="3983038" y="3565525"/>
          <p14:tracePt t="10422" x="3968750" y="3586163"/>
          <p14:tracePt t="10424" x="3956050" y="3605213"/>
          <p14:tracePt t="10429" x="3941763" y="3625850"/>
          <p14:tracePt t="10433" x="3929063" y="3638550"/>
          <p14:tracePt t="10436" x="3916363" y="3652838"/>
          <p14:tracePt t="10440" x="3902075" y="3665538"/>
          <p14:tracePt t="10444" x="3889375" y="3678238"/>
          <p14:tracePt t="10448" x="3876675" y="3698875"/>
          <p14:tracePt t="10452" x="3870325" y="3711575"/>
          <p14:tracePt t="10457" x="3856038" y="3717925"/>
          <p14:tracePt t="10460" x="3849688" y="3732213"/>
          <p14:tracePt t="10464" x="3843338" y="3738563"/>
          <p14:tracePt t="10469" x="3830638" y="3744913"/>
          <p14:tracePt t="10473" x="3816350" y="3765550"/>
          <p14:tracePt t="10477" x="3810000" y="3765550"/>
          <p14:tracePt t="10480" x="3797300" y="3778250"/>
          <p14:tracePt t="10484" x="3783013" y="3784600"/>
          <p14:tracePt t="10490" x="3770313" y="3805238"/>
          <p14:tracePt t="10492" x="3749675" y="3811588"/>
          <p14:tracePt t="10496" x="3730625" y="3817938"/>
          <p14:tracePt t="10500" x="3717925" y="3824288"/>
          <p14:tracePt t="10505" x="3697288" y="3830638"/>
          <p14:tracePt t="10507" x="3684588" y="3836988"/>
          <p14:tracePt t="10511" x="3663950" y="3844925"/>
          <p14:tracePt t="10518" x="3636963" y="3851275"/>
          <p14:tracePt t="10526" x="3597275" y="3863975"/>
          <p14:tracePt t="10529" x="3578225" y="3863975"/>
          <p14:tracePt t="10532" x="3551238" y="3870325"/>
          <p14:tracePt t="10537" x="3525838" y="3870325"/>
          <p14:tracePt t="10539" x="3492500" y="3870325"/>
          <p14:tracePt t="10544" x="3465513" y="3878263"/>
          <p14:tracePt t="10548" x="3425825" y="3878263"/>
          <p14:tracePt t="10553" x="3392488" y="3890963"/>
          <p14:tracePt t="10556" x="3373438" y="3890963"/>
          <p14:tracePt t="10560" x="3340100" y="3890963"/>
          <p14:tracePt t="10565" x="3319463" y="3890963"/>
          <p14:tracePt t="10568" x="3292475" y="3890963"/>
          <p14:tracePt t="10573" x="3267075" y="3890963"/>
          <p14:tracePt t="10576" x="3246438" y="3890963"/>
          <p14:tracePt t="10580" x="3221038" y="3890963"/>
          <p14:tracePt t="10584" x="3187700" y="3890963"/>
          <p14:tracePt t="10590" x="3167063" y="3890963"/>
          <p14:tracePt t="10592" x="3140075" y="3890963"/>
          <p14:tracePt t="10597" x="3114675" y="3890963"/>
          <p14:tracePt t="10600" x="3087688" y="3890963"/>
          <p14:tracePt t="10606" x="3068638" y="3890963"/>
          <p14:tracePt t="10609" x="3035300" y="3890963"/>
          <p14:tracePt t="10612" x="3008313" y="3890963"/>
          <p14:tracePt t="10617" x="2974975" y="3890963"/>
          <p14:tracePt t="10623" x="2955925" y="3890963"/>
          <p14:tracePt t="10624" x="2935288" y="3890963"/>
          <p14:tracePt t="10628" x="2901950" y="3890963"/>
          <p14:tracePt t="10633" x="2874963" y="3884613"/>
          <p14:tracePt t="10638" x="2835275" y="3884613"/>
          <p14:tracePt t="10640" x="2803525" y="3878263"/>
          <p14:tracePt t="10644" x="2755900" y="3863975"/>
          <p14:tracePt t="10648" x="2736850" y="3851275"/>
          <p14:tracePt t="10653" x="2703513" y="3844925"/>
          <p14:tracePt t="10656" x="2682875" y="3836988"/>
          <p14:tracePt t="10660" x="2651125" y="3830638"/>
          <p14:tracePt t="10665" x="2630488" y="3824288"/>
          <p14:tracePt t="10668" x="2597150" y="3811588"/>
          <p14:tracePt t="10672" x="2578100" y="3805238"/>
          <p14:tracePt t="10677" x="2557463" y="3790950"/>
          <p14:tracePt t="10680" x="2530475" y="3778250"/>
          <p14:tracePt t="10684" x="2511425" y="3778250"/>
          <p14:tracePt t="10690" x="2498725" y="3765550"/>
          <p14:tracePt t="10692" x="2490788" y="3757613"/>
          <p14:tracePt t="10697" x="2478088" y="3751263"/>
          <p14:tracePt t="10701" x="2471738" y="3744913"/>
          <p14:tracePt t="10706" x="2465388" y="3744913"/>
          <p14:tracePt t="10708" x="2465388" y="3738563"/>
          <p14:tracePt t="10713" x="2459038" y="3732213"/>
          <p14:tracePt t="10722" x="2459038" y="3724275"/>
          <p14:tracePt t="10740" x="2459038" y="3717925"/>
          <p14:tracePt t="10744" x="2459038" y="3711575"/>
          <p14:tracePt t="10753" x="2459038" y="3705225"/>
          <p14:tracePt t="10764" x="2459038" y="3698875"/>
          <p14:tracePt t="10768" x="2465388" y="3698875"/>
          <p14:tracePt t="10773" x="2465388" y="3692525"/>
          <p14:tracePt t="10776" x="2484438" y="3684588"/>
          <p14:tracePt t="10791" x="2524125" y="3678238"/>
          <p14:tracePt t="10793" x="2538413" y="3678238"/>
          <p14:tracePt t="10796" x="2557463" y="3678238"/>
          <p14:tracePt t="10800" x="2584450" y="3678238"/>
          <p14:tracePt t="10806" x="2603500" y="3678238"/>
          <p14:tracePt t="10809" x="2624138" y="3678238"/>
          <p14:tracePt t="10812" x="2643188" y="3678238"/>
          <p14:tracePt t="10817" x="2663825" y="3678238"/>
          <p14:tracePt t="10822" x="2690813" y="3678238"/>
          <p14:tracePt t="10824" x="2716213" y="3678238"/>
          <p14:tracePt t="10828" x="2736850" y="3678238"/>
          <p14:tracePt t="10832" x="2763838" y="3678238"/>
          <p14:tracePt t="10839" x="2776538" y="3684588"/>
          <p14:tracePt t="10840" x="2789238" y="3692525"/>
          <p14:tracePt t="10845" x="2795588" y="3705225"/>
          <p14:tracePt t="10848" x="2809875" y="3711575"/>
          <p14:tracePt t="10852" x="2816225" y="3717925"/>
          <p14:tracePt t="10856" x="2816225" y="3724275"/>
          <p14:tracePt t="10860" x="2816225" y="3732213"/>
          <p14:tracePt t="10864" x="2822575" y="3732213"/>
          <p14:tracePt t="10868" x="2828925" y="3738563"/>
          <p14:tracePt t="10873" x="2828925" y="3751263"/>
          <p14:tracePt t="10876" x="2835275" y="3757613"/>
          <p14:tracePt t="10880" x="2835275" y="3765550"/>
          <p14:tracePt t="10885" x="2835275" y="3778250"/>
          <p14:tracePt t="10889" x="2835275" y="3784600"/>
          <p14:tracePt t="10892" x="2835275" y="3790950"/>
          <p14:tracePt t="10896" x="2835275" y="3805238"/>
          <p14:tracePt t="10901" x="2828925" y="3817938"/>
          <p14:tracePt t="10906" x="2816225" y="3836988"/>
          <p14:tracePt t="10908" x="2803525" y="3851275"/>
          <p14:tracePt t="10913" x="2789238" y="3857625"/>
          <p14:tracePt t="10916" x="2776538" y="3863975"/>
          <p14:tracePt t="10921" x="2749550" y="3870325"/>
          <p14:tracePt t="10924" x="2730500" y="3878263"/>
          <p14:tracePt t="10928" x="2697163" y="3890963"/>
          <p14:tracePt t="10932" x="2670175" y="3903663"/>
          <p14:tracePt t="10939" x="2643188" y="3910013"/>
          <p14:tracePt t="10941" x="2617788" y="3917950"/>
          <p14:tracePt t="10946" x="2590800" y="3924300"/>
          <p14:tracePt t="10950" x="2563813" y="3930650"/>
          <p14:tracePt t="10953" x="2511425" y="3930650"/>
          <p14:tracePt t="10957" x="2451100" y="3937000"/>
          <p14:tracePt t="10960" x="2398713" y="3937000"/>
          <p14:tracePt t="10965" x="2346325" y="3937000"/>
          <p14:tracePt t="10968" x="2298700" y="3937000"/>
          <p14:tracePt t="10972" x="2273300" y="3937000"/>
          <p14:tracePt t="10976" x="2252663" y="3930650"/>
          <p14:tracePt t="10980" x="2225675" y="3924300"/>
          <p14:tracePt t="10985" x="2200275" y="3917950"/>
          <p14:tracePt t="10990" x="2179638" y="3910013"/>
          <p14:tracePt t="10991" x="2154238" y="3890963"/>
          <p14:tracePt t="10996" x="2133600" y="3884613"/>
          <p14:tracePt t="11000" x="2106613" y="3870325"/>
          <p14:tracePt t="11005" x="2087563" y="3857625"/>
          <p14:tracePt t="11008" x="2073275" y="3844925"/>
          <p14:tracePt t="11013" x="2054225" y="3836988"/>
          <p14:tracePt t="11017" x="2041525" y="3817938"/>
          <p14:tracePt t="11021" x="2020888" y="3805238"/>
          <p14:tracePt t="11024" x="2014538" y="3790950"/>
          <p14:tracePt t="11028" x="2001838" y="3771900"/>
          <p14:tracePt t="11032" x="1993900" y="3751263"/>
          <p14:tracePt t="11038" x="1981200" y="3724275"/>
          <p14:tracePt t="11040" x="1974850" y="3705225"/>
          <p14:tracePt t="11045" x="1974850" y="3684588"/>
          <p14:tracePt t="11048" x="1974850" y="3665538"/>
          <p14:tracePt t="11053" x="1974850" y="3638550"/>
          <p14:tracePt t="11056" x="1974850" y="3613150"/>
          <p14:tracePt t="11060" x="1974850" y="3592513"/>
          <p14:tracePt t="11064" x="1974850" y="3552825"/>
          <p14:tracePt t="11068" x="1974850" y="3519488"/>
          <p14:tracePt t="11072" x="1987550" y="3486150"/>
          <p14:tracePt t="11077" x="2008188" y="3452813"/>
          <p14:tracePt t="11080" x="2027238" y="3433763"/>
          <p14:tracePt t="11085" x="2054225" y="3413125"/>
          <p14:tracePt t="11089" x="2087563" y="3394075"/>
          <p14:tracePt t="11093" x="2120900" y="3367088"/>
          <p14:tracePt t="11097" x="2154238" y="3348038"/>
          <p14:tracePt t="11100" x="2185988" y="3333750"/>
          <p14:tracePt t="11105" x="2219325" y="3306763"/>
          <p14:tracePt t="11108" x="2265363" y="3287713"/>
          <p14:tracePt t="11114" x="2306638" y="3275013"/>
          <p14:tracePt t="11118" x="2352675" y="3260725"/>
          <p14:tracePt t="11123" x="2398713" y="3248025"/>
          <p14:tracePt t="11126" x="2451100" y="3235325"/>
          <p14:tracePt t="11128" x="2511425" y="3227388"/>
          <p14:tracePt t="11132" x="2578100" y="3214688"/>
          <p14:tracePt t="11141" x="2722563" y="3214688"/>
          <p14:tracePt t="11146" x="2816225" y="3214688"/>
          <p14:tracePt t="11148" x="2908300" y="3214688"/>
          <p14:tracePt t="11154" x="3001963" y="3214688"/>
          <p14:tracePt t="11158" x="3094038" y="3214688"/>
          <p14:tracePt t="11160" x="3187700" y="3214688"/>
          <p14:tracePt t="11164" x="3267075" y="3221038"/>
          <p14:tracePt t="11168" x="3352800" y="3241675"/>
          <p14:tracePt t="11173" x="3432175" y="3281363"/>
          <p14:tracePt t="11177" x="3505200" y="3314700"/>
          <p14:tracePt t="11180" x="3578225" y="3354388"/>
          <p14:tracePt t="11185" x="3636963" y="3394075"/>
          <p14:tracePt t="11190" x="3684588" y="3419475"/>
          <p14:tracePt t="11192" x="3730625" y="3459163"/>
          <p14:tracePt t="11196" x="3763963" y="3486150"/>
          <p14:tracePt t="11200" x="3789363" y="3519488"/>
          <p14:tracePt t="11205" x="3816350" y="3546475"/>
          <p14:tracePt t="11208" x="3830638" y="3565525"/>
          <p14:tracePt t="11211" x="3843338" y="3586163"/>
          <p14:tracePt t="11216" x="3849688" y="3598863"/>
          <p14:tracePt t="11220" x="3849688" y="3613150"/>
          <p14:tracePt t="11224" x="3849688" y="3625850"/>
          <p14:tracePt t="11228" x="3849688" y="3638550"/>
          <p14:tracePt t="11233" x="3849688" y="3652838"/>
          <p14:tracePt t="11237" x="3849688" y="3665538"/>
          <p14:tracePt t="11240" x="3849688" y="3678238"/>
          <p14:tracePt t="11244" x="3849688" y="3692525"/>
          <p14:tracePt t="11248" x="3849688" y="3705225"/>
          <p14:tracePt t="11253" x="3849688" y="3711575"/>
          <p14:tracePt t="11256" x="3849688" y="3717925"/>
          <p14:tracePt t="11260" x="3849688" y="3732213"/>
          <p14:tracePt t="11264" x="3849688" y="3738563"/>
          <p14:tracePt t="11268" x="3843338" y="3751263"/>
          <p14:tracePt t="11273" x="3836988" y="3757613"/>
          <p14:tracePt t="11276" x="3830638" y="3765550"/>
          <p14:tracePt t="11280" x="3822700" y="3771900"/>
          <p14:tracePt t="11284" x="3810000" y="3778250"/>
          <p14:tracePt t="11290" x="3797300" y="3784600"/>
          <p14:tracePt t="11292" x="3789363" y="3784600"/>
          <p14:tracePt t="11296" x="3776663" y="3784600"/>
          <p14:tracePt t="11300" x="3757613" y="3790950"/>
          <p14:tracePt t="11305" x="3736975" y="3797300"/>
          <p14:tracePt t="11308" x="3717925" y="3797300"/>
          <p14:tracePt t="11312" x="3690938" y="3805238"/>
          <p14:tracePt t="11316" x="3670300" y="3805238"/>
          <p14:tracePt t="11321" x="3657600" y="3805238"/>
          <p14:tracePt t="11324" x="3636963" y="3805238"/>
          <p14:tracePt t="11328" x="3597275" y="3805238"/>
          <p14:tracePt t="11333" x="3565525" y="3797300"/>
          <p14:tracePt t="11338" x="3538538" y="3784600"/>
          <p14:tracePt t="11340" x="3505200" y="3771900"/>
          <p14:tracePt t="11344" x="3478213" y="3744913"/>
          <p14:tracePt t="11348" x="3459163" y="3724275"/>
          <p14:tracePt t="11353" x="3438525" y="3705225"/>
          <p14:tracePt t="11357" x="3425825" y="3678238"/>
          <p14:tracePt t="11359" x="3413125" y="3659188"/>
          <p14:tracePt t="11364" x="3405188" y="3625850"/>
          <p14:tracePt t="11368" x="3398838" y="3605213"/>
          <p14:tracePt t="11373" x="3392488" y="3586163"/>
          <p14:tracePt t="11377" x="3386138" y="3559175"/>
          <p14:tracePt t="11381" x="3386138" y="3546475"/>
          <p14:tracePt t="11384" x="3386138" y="3540125"/>
          <p14:tracePt t="11389" x="3386138" y="3525838"/>
          <p14:tracePt t="11393" x="3386138" y="3500438"/>
          <p14:tracePt t="11396" x="3386138" y="3492500"/>
          <p14:tracePt t="11400" x="3386138" y="3467100"/>
          <p14:tracePt t="11406" x="3392488" y="3452813"/>
          <p14:tracePt t="11408" x="3405188" y="3440113"/>
          <p14:tracePt t="11413" x="3413125" y="3433763"/>
          <p14:tracePt t="11416" x="3425825" y="3419475"/>
          <p14:tracePt t="11423" x="3438525" y="3413125"/>
          <p14:tracePt t="11425" x="3452813" y="3406775"/>
          <p14:tracePt t="11428" x="3471863" y="3400425"/>
          <p14:tracePt t="11434" x="3492500" y="3387725"/>
          <p14:tracePt t="11440" x="3505200" y="3379788"/>
          <p14:tracePt t="11444" x="3557588" y="3354388"/>
          <p14:tracePt t="11447" x="3590925" y="3348038"/>
          <p14:tracePt t="11454" x="3611563" y="3340100"/>
          <p14:tracePt t="11457" x="3651250" y="3333750"/>
          <p14:tracePt t="11459" x="3709988" y="3333750"/>
          <p14:tracePt t="11464" x="3749675" y="3333750"/>
          <p14:tracePt t="11468" x="3816350" y="3333750"/>
          <p14:tracePt t="11472" x="3856038" y="3333750"/>
          <p14:tracePt t="11476" x="3895725" y="3333750"/>
          <p14:tracePt t="11480" x="3949700" y="3333750"/>
          <p14:tracePt t="11485" x="4002088" y="3333750"/>
          <p14:tracePt t="11489" x="4048125" y="3333750"/>
          <p14:tracePt t="11492" x="4102100" y="3333750"/>
          <p14:tracePt t="11497" x="4160838" y="3348038"/>
          <p14:tracePt t="11500" x="4200525" y="3360738"/>
          <p14:tracePt t="11505" x="4260850" y="3373438"/>
          <p14:tracePt t="11508" x="4300538" y="3394075"/>
          <p14:tracePt t="11512" x="4333875" y="3406775"/>
          <p14:tracePt t="11516" x="4367213" y="3419475"/>
          <p14:tracePt t="11521" x="4398963" y="3440113"/>
          <p14:tracePt t="11524" x="4413250" y="3452813"/>
          <p14:tracePt t="11528" x="4432300" y="3459163"/>
          <p14:tracePt t="11533" x="4446588" y="3473450"/>
          <p14:tracePt t="11538" x="4452938" y="3479800"/>
          <p14:tracePt t="11541" x="4452938" y="3486150"/>
          <p14:tracePt t="11544" x="4452938" y="3492500"/>
          <p14:tracePt t="11548" x="4459288" y="3506788"/>
          <p14:tracePt t="11552" x="4459288" y="3519488"/>
          <p14:tracePt t="11556" x="4459288" y="3532188"/>
          <p14:tracePt t="11560" x="4459288" y="3540125"/>
          <p14:tracePt t="11564" x="4459288" y="3552825"/>
          <p14:tracePt t="11568" x="4459288" y="3579813"/>
          <p14:tracePt t="11572" x="4459288" y="3592513"/>
          <p14:tracePt t="11576" x="4452938" y="3613150"/>
          <p14:tracePt t="11580" x="4440238" y="3632200"/>
          <p14:tracePt t="11584" x="4425950" y="3644900"/>
          <p14:tracePt t="11589" x="4413250" y="3665538"/>
          <p14:tracePt t="11592" x="4392613" y="3678238"/>
          <p14:tracePt t="11597" x="4379913" y="3692525"/>
          <p14:tracePt t="11600" x="4367213" y="3705225"/>
          <p14:tracePt t="11605" x="4352925" y="3717925"/>
          <p14:tracePt t="11608" x="4333875" y="3738563"/>
          <p14:tracePt t="11612" x="4306888" y="3757613"/>
          <p14:tracePt t="11617" x="4273550" y="3778250"/>
          <p14:tracePt t="11622" x="4254500" y="3797300"/>
          <p14:tracePt t="11624" x="4221163" y="3811588"/>
          <p14:tracePt t="11628" x="4200525" y="3824288"/>
          <p14:tracePt t="11632" x="4148138" y="3844925"/>
          <p14:tracePt t="11638" x="4081463" y="3851275"/>
          <p14:tracePt t="11640" x="4022725" y="3863975"/>
          <p14:tracePt t="11644" x="3956050" y="3870325"/>
          <p14:tracePt t="11648" x="3910013" y="3884613"/>
          <p14:tracePt t="11654" x="3870325" y="3884613"/>
          <p14:tracePt t="11657" x="3843338" y="3890963"/>
          <p14:tracePt t="11660" x="3810000" y="3890963"/>
          <p14:tracePt t="11664" x="3776663" y="3897313"/>
          <p14:tracePt t="11669" x="3749675" y="3897313"/>
          <p14:tracePt t="11673" x="3730625" y="3897313"/>
          <p14:tracePt t="11676" x="3697288" y="3897313"/>
          <p14:tracePt t="11680" x="3678238" y="3897313"/>
          <p14:tracePt t="11686" x="3651250" y="3897313"/>
          <p14:tracePt t="11692" x="3636963" y="3897313"/>
          <p14:tracePt t="11694" x="3611563" y="3897313"/>
          <p14:tracePt t="11697" x="3597275" y="3897313"/>
          <p14:tracePt t="11700" x="3584575" y="3897313"/>
          <p14:tracePt t="11705" x="3571875" y="3890963"/>
          <p14:tracePt t="11708" x="3557588" y="3884613"/>
          <p14:tracePt t="11712" x="3544888" y="3884613"/>
          <p14:tracePt t="11716" x="3532188" y="3878263"/>
          <p14:tracePt t="11722" x="3517900" y="3870325"/>
          <p14:tracePt t="11724" x="3517900" y="3863975"/>
          <p14:tracePt t="11728" x="3505200" y="3863975"/>
          <p14:tracePt t="11733" x="3492500" y="3857625"/>
          <p14:tracePt t="11739" x="3484563" y="3851275"/>
          <p14:tracePt t="11742" x="3478213" y="3844925"/>
          <p14:tracePt t="11744" x="3465513" y="3836988"/>
          <p14:tracePt t="11748" x="3459163" y="3830638"/>
          <p14:tracePt t="11752" x="3444875" y="3824288"/>
          <p14:tracePt t="11756" x="3438525" y="3824288"/>
          <p14:tracePt t="11760" x="3438525" y="3817938"/>
          <p14:tracePt t="11764" x="3432175" y="3811588"/>
          <p14:tracePt t="11768" x="3425825" y="3797300"/>
          <p14:tracePt t="11773" x="3425825" y="3790950"/>
          <p14:tracePt t="11780" x="3425825" y="3784600"/>
          <p14:tracePt t="11785" x="3425825" y="3778250"/>
          <p14:tracePt t="11789" x="3419475" y="3778250"/>
          <p14:tracePt t="11793" x="3419475" y="3771900"/>
          <p14:tracePt t="11796" x="3413125" y="3765550"/>
          <p14:tracePt t="11800" x="3413125" y="3757613"/>
          <p14:tracePt t="11816" x="3413125" y="3751263"/>
          <p14:tracePt t="11840" x="3413125" y="3744913"/>
          <p14:tracePt t="11848" x="3413125" y="3738563"/>
          <p14:tracePt t="11905" x="3413125" y="3732213"/>
          <p14:tracePt t="11916" x="3419475" y="3732213"/>
          <p14:tracePt t="12028" x="3425825" y="3732213"/>
          <p14:tracePt t="12107" x="3432175" y="3732213"/>
          <p14:tracePt t="13513" x="3425825" y="3732213"/>
          <p14:tracePt t="13517" x="3419475" y="3732213"/>
          <p14:tracePt t="13521" x="3413125" y="3732213"/>
          <p14:tracePt t="13525" x="3398838" y="3738563"/>
          <p14:tracePt t="13528" x="3386138" y="3738563"/>
          <p14:tracePt t="13533" x="3373438" y="3744913"/>
          <p14:tracePt t="13538" x="3359150" y="3744913"/>
          <p14:tracePt t="13545" x="3346450" y="3744913"/>
          <p14:tracePt t="13548" x="3332163" y="3751263"/>
          <p14:tracePt t="13554" x="3319463" y="3751263"/>
          <p14:tracePt t="13557" x="3306763" y="3751263"/>
          <p14:tracePt t="13560" x="3292475" y="3751263"/>
          <p14:tracePt t="13564" x="3273425" y="3751263"/>
          <p14:tracePt t="13569" x="3260725" y="3757613"/>
          <p14:tracePt t="13572" x="3233738" y="3757613"/>
          <p14:tracePt t="13575" x="3221038" y="3765550"/>
          <p14:tracePt t="13579" x="3200400" y="3765550"/>
          <p14:tracePt t="13586" x="3179763" y="3765550"/>
          <p14:tracePt t="13594" x="3148013" y="3778250"/>
          <p14:tracePt t="13596" x="3127375" y="3778250"/>
          <p14:tracePt t="13599" x="3114675" y="3778250"/>
          <p14:tracePt t="13605" x="3100388" y="3778250"/>
          <p14:tracePt t="13608" x="3081338" y="3778250"/>
          <p14:tracePt t="13612" x="3054350" y="3778250"/>
          <p14:tracePt t="13616" x="3041650" y="3778250"/>
          <p14:tracePt t="13621" x="3021013" y="3778250"/>
          <p14:tracePt t="13625" x="3008313" y="3778250"/>
          <p14:tracePt t="13628" x="2987675" y="3778250"/>
          <p14:tracePt t="13632" x="2968625" y="3778250"/>
          <p14:tracePt t="13638" x="2955925" y="3778250"/>
          <p14:tracePt t="13640" x="2941638" y="3778250"/>
          <p14:tracePt t="13645" x="2928938" y="3778250"/>
          <p14:tracePt t="13648" x="2908300" y="3778250"/>
          <p14:tracePt t="13654" x="2895600" y="3778250"/>
          <p14:tracePt t="13656" x="2882900" y="3778250"/>
          <p14:tracePt t="13660" x="2868613" y="3778250"/>
          <p14:tracePt t="13665" x="2855913" y="3778250"/>
          <p14:tracePt t="13668" x="2843213" y="3778250"/>
          <p14:tracePt t="13672" x="2828925" y="3778250"/>
          <p14:tracePt t="13680" x="2822575" y="3778250"/>
          <p14:tracePt t="13685" x="2816225" y="3778250"/>
          <p14:tracePt t="13696" x="2809875" y="3778250"/>
          <p14:tracePt t="13705" x="2803525" y="3778250"/>
          <p14:tracePt t="13765" x="2795588" y="3778250"/>
          <p14:tracePt t="13769" x="2795588" y="3771900"/>
          <p14:tracePt t="13773" x="2803525" y="3757613"/>
          <p14:tracePt t="13777" x="2816225" y="3744913"/>
          <p14:tracePt t="13780" x="2843213" y="3732213"/>
          <p14:tracePt t="13785" x="2862263" y="3717925"/>
          <p14:tracePt t="13789" x="2895600" y="3705225"/>
          <p14:tracePt t="13792" x="2922588" y="3698875"/>
          <p14:tracePt t="13796" x="2955925" y="3678238"/>
          <p14:tracePt t="13800" x="3001963" y="3671888"/>
          <p14:tracePt t="13806" x="3048000" y="3652838"/>
          <p14:tracePt t="13808" x="3100388" y="3644900"/>
          <p14:tracePt t="13812" x="3160713" y="3625850"/>
          <p14:tracePt t="13816" x="3213100" y="3619500"/>
          <p14:tracePt t="13821" x="3286125" y="3598863"/>
          <p14:tracePt t="13823" x="3352800" y="3586163"/>
          <p14:tracePt t="13828" x="3432175" y="3579813"/>
          <p14:tracePt t="13832" x="3511550" y="3565525"/>
          <p14:tracePt t="13838" x="3584575" y="3559175"/>
          <p14:tracePt t="13840" x="3678238" y="3546475"/>
          <p14:tracePt t="13844" x="3743325" y="3540125"/>
          <p14:tracePt t="13848" x="3810000" y="3540125"/>
          <p14:tracePt t="13852" x="3862388" y="3540125"/>
          <p14:tracePt t="13856" x="3895725" y="3540125"/>
          <p14:tracePt t="13860" x="3922713" y="3540125"/>
          <p14:tracePt t="13864" x="3949700" y="3540125"/>
          <p14:tracePt t="13869" x="3956050" y="3540125"/>
          <p14:tracePt t="13873" x="3962400" y="3540125"/>
          <p14:tracePt t="13881" x="3968750" y="3540125"/>
          <p14:tracePt t="13908" x="3962400" y="3546475"/>
          <p14:tracePt t="13913" x="3949700" y="3552825"/>
          <p14:tracePt t="13916" x="3922713" y="3565525"/>
          <p14:tracePt t="13922" x="3876675" y="3571875"/>
          <p14:tracePt t="13924" x="3836988" y="3579813"/>
          <p14:tracePt t="13928" x="3789363" y="3586163"/>
          <p14:tracePt t="13933" x="3736975" y="3586163"/>
          <p14:tracePt t="13938" x="3684588" y="3598863"/>
          <p14:tracePt t="13940" x="3611563" y="3605213"/>
          <p14:tracePt t="13945" x="3557588" y="3619500"/>
          <p14:tracePt t="13948" x="3492500" y="3625850"/>
          <p14:tracePt t="13954" x="3419475" y="3625850"/>
          <p14:tracePt t="13956" x="3352800" y="3638550"/>
          <p14:tracePt t="13960" x="3273425" y="3638550"/>
          <p14:tracePt t="13965" x="3194050" y="3638550"/>
          <p14:tracePt t="13968" x="3127375" y="3638550"/>
          <p14:tracePt t="13973" x="3048000" y="3638550"/>
          <p14:tracePt t="13976" x="2981325" y="3638550"/>
          <p14:tracePt t="13982" x="2928938" y="3638550"/>
          <p14:tracePt t="13986" x="2874963" y="3638550"/>
          <p14:tracePt t="13990" x="2816225" y="3638550"/>
          <p14:tracePt t="13993" x="2776538" y="3638550"/>
          <p14:tracePt t="13997" x="2749550" y="3638550"/>
          <p14:tracePt t="14000" x="2716213" y="3638550"/>
          <p14:tracePt t="14005" x="2676525" y="3638550"/>
          <p14:tracePt t="14009" x="2657475" y="3638550"/>
          <p14:tracePt t="14014" x="2636838" y="3638550"/>
          <p14:tracePt t="14016" x="2624138" y="3638550"/>
          <p14:tracePt t="14021" x="2617788" y="3638550"/>
          <p14:tracePt t="14024" x="2611438" y="3638550"/>
          <p14:tracePt t="14028" x="2603500" y="3638550"/>
          <p14:tracePt t="14110" x="2617788" y="3644900"/>
          <p14:tracePt t="14116" x="2630488" y="3644900"/>
          <p14:tracePt t="14120" x="2663825" y="3652838"/>
          <p14:tracePt t="14125" x="2682875" y="3652838"/>
          <p14:tracePt t="14129" x="2709863" y="3652838"/>
          <p14:tracePt t="14132" x="2736850" y="3652838"/>
          <p14:tracePt t="14138" x="2795588" y="3652838"/>
          <p14:tracePt t="14140" x="2862263" y="3652838"/>
          <p14:tracePt t="14144" x="2947988" y="3652838"/>
          <p14:tracePt t="14148" x="3054350" y="3659188"/>
          <p14:tracePt t="14155" x="3108325" y="3671888"/>
          <p14:tracePt t="14156" x="3173413" y="3678238"/>
          <p14:tracePt t="14160" x="3246438" y="3692525"/>
          <p14:tracePt t="14164" x="3313113" y="3698875"/>
          <p14:tracePt t="14169" x="3365500" y="3698875"/>
          <p14:tracePt t="14172" x="3425825" y="3717925"/>
          <p14:tracePt t="14176" x="3478213" y="3717925"/>
          <p14:tracePt t="14180" x="3517900" y="3724275"/>
          <p14:tracePt t="14186" x="3565525" y="3738563"/>
          <p14:tracePt t="14193" x="3617913" y="3744913"/>
          <p14:tracePt t="14198" x="3636963" y="3744913"/>
          <p14:tracePt t="14200" x="3657600" y="3744913"/>
          <p14:tracePt t="14205" x="3670300" y="3744913"/>
          <p14:tracePt t="14209" x="3678238" y="3744913"/>
          <p14:tracePt t="14212" x="3684588" y="3744913"/>
          <p14:tracePt t="14222" x="3690938" y="3744913"/>
          <p14:tracePt t="14882" x="3697288" y="3744913"/>
          <p14:tracePt t="15001" x="3697288" y="3751263"/>
          <p14:tracePt t="15004" x="3697288" y="3757613"/>
          <p14:tracePt t="15009" x="3697288" y="3771900"/>
          <p14:tracePt t="15013" x="3690938" y="3778250"/>
          <p14:tracePt t="15017" x="3678238" y="3784600"/>
          <p14:tracePt t="15022" x="3670300" y="3790950"/>
          <p14:tracePt t="15025" x="3657600" y="3797300"/>
          <p14:tracePt t="15029" x="3651250" y="3805238"/>
          <p14:tracePt t="15033" x="3630613" y="3805238"/>
          <p14:tracePt t="15037" x="3617913" y="3817938"/>
          <p14:tracePt t="15040" x="3605213" y="3817938"/>
          <p14:tracePt t="15045" x="3590925" y="3824288"/>
          <p14:tracePt t="15048" x="3578225" y="3830638"/>
          <p14:tracePt t="15053" x="3565525" y="3836988"/>
          <p14:tracePt t="15056" x="3551238" y="3836988"/>
          <p14:tracePt t="15060" x="3544888" y="3836988"/>
          <p14:tracePt t="15064" x="3538538" y="3844925"/>
          <p14:tracePt t="15070" x="3532188" y="3844925"/>
          <p14:tracePt t="15072" x="3517900" y="3851275"/>
          <p14:tracePt t="15076" x="3505200" y="3857625"/>
          <p14:tracePt t="15080" x="3498850" y="3857625"/>
          <p14:tracePt t="15084" x="3484563" y="3863975"/>
          <p14:tracePt t="15088" x="3478213" y="3870325"/>
          <p14:tracePt t="15092" x="3465513" y="3870325"/>
          <p14:tracePt t="15096" x="3459163" y="3878263"/>
          <p14:tracePt t="15100" x="3452813" y="3884613"/>
          <p14:tracePt t="15105" x="3438525" y="3884613"/>
          <p14:tracePt t="15107" x="3432175" y="3890963"/>
          <p14:tracePt t="15112" x="3419475" y="3897313"/>
          <p14:tracePt t="15116" x="3405188" y="3897313"/>
          <p14:tracePt t="15122" x="3398838" y="3903663"/>
          <p14:tracePt t="15123" x="3386138" y="3903663"/>
          <p14:tracePt t="15130" x="3373438" y="3910013"/>
          <p14:tracePt t="15134" x="3365500" y="3910013"/>
          <p14:tracePt t="15138" x="3359150" y="3917950"/>
          <p14:tracePt t="15142" x="3346450" y="3924300"/>
          <p14:tracePt t="15145" x="3332163" y="3924300"/>
          <p14:tracePt t="15148" x="3319463" y="3930650"/>
          <p14:tracePt t="15155" x="3313113" y="3937000"/>
          <p14:tracePt t="15156" x="3300413" y="3943350"/>
          <p14:tracePt t="15160" x="3279775" y="3949700"/>
          <p14:tracePt t="15164" x="3267075" y="3957638"/>
          <p14:tracePt t="15170" x="3246438" y="3963988"/>
          <p14:tracePt t="15172" x="3233738" y="3983038"/>
          <p14:tracePt t="15176" x="3213100" y="3990975"/>
          <p14:tracePt t="15180" x="3200400" y="3997325"/>
          <p14:tracePt t="15184" x="3187700" y="3997325"/>
          <p14:tracePt t="15188" x="3167063" y="4003675"/>
          <p14:tracePt t="15192" x="3154363" y="4010025"/>
          <p14:tracePt t="15196" x="3140075" y="4016375"/>
          <p14:tracePt t="15200" x="3127375" y="4022725"/>
          <p14:tracePt t="15205" x="3114675" y="4022725"/>
          <p14:tracePt t="15207" x="3100388" y="4030663"/>
          <p14:tracePt t="15211" x="3094038" y="4037013"/>
          <p14:tracePt t="15216" x="3087688" y="4037013"/>
          <p14:tracePt t="15221" x="3074988" y="4043363"/>
          <p14:tracePt t="15223" x="3068638" y="4043363"/>
          <p14:tracePt t="15230" x="3060700" y="4043363"/>
          <p14:tracePt t="15233" x="3054350" y="4049713"/>
          <p14:tracePt t="15238" x="3048000" y="4049713"/>
          <p14:tracePt t="15240" x="3041650" y="4056063"/>
          <p14:tracePt t="15246" x="3027363" y="4062413"/>
          <p14:tracePt t="15249" x="3014663" y="4062413"/>
          <p14:tracePt t="15255" x="3008313" y="4070350"/>
          <p14:tracePt t="15258" x="2995613" y="4076700"/>
          <p14:tracePt t="15260" x="2987675" y="4076700"/>
          <p14:tracePt t="15266" x="2981325" y="4083050"/>
          <p14:tracePt t="15273" x="2962275" y="4089400"/>
          <p14:tracePt t="15276" x="2947988" y="4095750"/>
          <p14:tracePt t="15280" x="2935288" y="4102100"/>
          <p14:tracePt t="15285" x="2922588" y="4110038"/>
          <p14:tracePt t="15289" x="2916238" y="4110038"/>
          <p14:tracePt t="15292" x="2901950" y="4116388"/>
          <p14:tracePt t="15298" x="2895600" y="4122738"/>
          <p14:tracePt t="15302" x="2882900" y="4122738"/>
          <p14:tracePt t="15309" x="2868613" y="4122738"/>
          <p14:tracePt t="15313" x="2862263" y="4129088"/>
          <p14:tracePt t="15317" x="2855913" y="4129088"/>
          <p14:tracePt t="15321" x="2843213" y="4135438"/>
          <p14:tracePt t="15328" x="2835275" y="4143375"/>
          <p14:tracePt t="15333" x="2828925" y="4143375"/>
          <p14:tracePt t="15344" x="2828925" y="4149725"/>
          <p14:tracePt t="15409" x="2828925" y="4156075"/>
          <p14:tracePt t="15437" x="2828925" y="4162425"/>
          <p14:tracePt t="15466" x="2828925" y="4168775"/>
          <p14:tracePt t="15473" x="2835275" y="4175125"/>
          <p14:tracePt t="15481" x="2843213" y="4175125"/>
          <p14:tracePt t="15486" x="2849563" y="4183063"/>
          <p14:tracePt t="15489" x="2855913" y="4183063"/>
          <p14:tracePt t="15493" x="2862263" y="4189413"/>
          <p14:tracePt t="15502" x="2862263" y="4195763"/>
          <p14:tracePt t="15509" x="2868613" y="4202113"/>
          <p14:tracePt t="15513" x="2874963" y="4202113"/>
          <p14:tracePt t="15521" x="2882900" y="4208463"/>
          <p14:tracePt t="15533" x="2889250" y="4214813"/>
          <p14:tracePt t="15540" x="2895600" y="4222750"/>
          <p14:tracePt t="15560" x="2895600" y="4229100"/>
          <p14:tracePt t="15571" x="2895600" y="4235450"/>
          <p14:tracePt t="15573" x="2895600" y="4241800"/>
          <p14:tracePt t="15585" x="2895600" y="4248150"/>
          <p14:tracePt t="15592" x="2895600" y="4256088"/>
          <p14:tracePt t="15596" x="2895600" y="4268788"/>
          <p14:tracePt t="15600" x="2895600" y="4275138"/>
          <p14:tracePt t="15604" x="2889250" y="4281488"/>
          <p14:tracePt t="15608" x="2874963" y="4287838"/>
          <p14:tracePt t="15613" x="2862263" y="4295775"/>
          <p14:tracePt t="15617" x="2849563" y="4302125"/>
          <p14:tracePt t="15622" x="2835275" y="4314825"/>
          <p14:tracePt t="15624" x="2816225" y="4321175"/>
          <p14:tracePt t="15628" x="2789238" y="4327525"/>
          <p14:tracePt t="15633" x="2770188" y="4335463"/>
          <p14:tracePt t="15637" x="2749550" y="4348163"/>
          <p14:tracePt t="15640" x="2722563" y="4354513"/>
          <p14:tracePt t="15644" x="2697163" y="4354513"/>
          <p14:tracePt t="15648" x="2663825" y="4367213"/>
          <p14:tracePt t="15654" x="2643188" y="4375150"/>
          <p14:tracePt t="15656" x="2590800" y="4381500"/>
          <p14:tracePt t="15659" x="2524125" y="4387850"/>
          <p14:tracePt t="15663" x="2459038" y="4387850"/>
          <p14:tracePt t="15670" x="2386013" y="4400550"/>
          <p14:tracePt t="15672" x="2332038" y="4408488"/>
          <p14:tracePt t="15676" x="2279650" y="4408488"/>
          <p14:tracePt t="15680" x="2233613" y="4421188"/>
          <p14:tracePt t="15684" x="2179638" y="4421188"/>
          <p14:tracePt t="15688" x="2127250" y="4421188"/>
          <p14:tracePt t="15692" x="2073275" y="4421188"/>
          <p14:tracePt t="15696" x="2020888" y="4421188"/>
          <p14:tracePt t="15700" x="1981200" y="4421188"/>
          <p14:tracePt t="15704" x="1920875" y="4421188"/>
          <p14:tracePt t="15708" x="1868488" y="4414838"/>
          <p14:tracePt t="15712" x="1828800" y="4414838"/>
          <p14:tracePt t="15717" x="1768475" y="4408488"/>
          <p14:tracePt t="15721" x="1716088" y="4387850"/>
          <p14:tracePt t="15724" x="1655763" y="4367213"/>
          <p14:tracePt t="15728" x="1603375" y="4348163"/>
          <p14:tracePt t="15732" x="1544638" y="4327525"/>
          <p14:tracePt t="15738" x="1484313" y="4321175"/>
          <p14:tracePt t="15740" x="1444625" y="4302125"/>
          <p14:tracePt t="15744" x="1384300" y="4281488"/>
          <p14:tracePt t="15749" x="1338263" y="4268788"/>
          <p14:tracePt t="15754" x="1292225" y="4248150"/>
          <p14:tracePt t="15756" x="1252538" y="4229100"/>
          <p14:tracePt t="15760" x="1219200" y="4214813"/>
          <p14:tracePt t="15765" x="1185863" y="4189413"/>
          <p14:tracePt t="15771" x="1152525" y="4168775"/>
          <p14:tracePt t="15773" x="1119188" y="4156075"/>
          <p14:tracePt t="15776" x="1100138" y="4143375"/>
          <p14:tracePt t="15780" x="1079500" y="4122738"/>
          <p14:tracePt t="15785" x="1066800" y="4110038"/>
          <p14:tracePt t="15787" x="1060450" y="4102100"/>
          <p14:tracePt t="15793" x="1046163" y="4095750"/>
          <p14:tracePt t="15796" x="1039813" y="4076700"/>
          <p14:tracePt t="15800" x="1033463" y="4076700"/>
          <p14:tracePt t="15804" x="1027113" y="4062413"/>
          <p14:tracePt t="15808" x="1020763" y="4049713"/>
          <p14:tracePt t="15812" x="1020763" y="4043363"/>
          <p14:tracePt t="15816" x="1020763" y="4030663"/>
          <p14:tracePt t="15821" x="1006475" y="4016375"/>
          <p14:tracePt t="15824" x="1006475" y="4003675"/>
          <p14:tracePt t="15830" x="1000125" y="3990975"/>
          <p14:tracePt t="15834" x="1000125" y="3976688"/>
          <p14:tracePt t="15838" x="1000125" y="3963988"/>
          <p14:tracePt t="15841" x="1000125" y="3949700"/>
          <p14:tracePt t="15844" x="1000125" y="3937000"/>
          <p14:tracePt t="15849" x="1000125" y="3924300"/>
          <p14:tracePt t="15853" x="1000125" y="3917950"/>
          <p14:tracePt t="15856" x="1000125" y="3903663"/>
          <p14:tracePt t="15860" x="1000125" y="3890963"/>
          <p14:tracePt t="15864" x="1000125" y="3863975"/>
          <p14:tracePt t="15874" x="1014413" y="3836988"/>
          <p14:tracePt t="15877" x="1020763" y="3824288"/>
          <p14:tracePt t="15879" x="1033463" y="3817938"/>
          <p14:tracePt t="15888" x="1046163" y="3805238"/>
          <p14:tracePt t="15892" x="1079500" y="3778250"/>
          <p14:tracePt t="15895" x="1106488" y="3765550"/>
          <p14:tracePt t="15900" x="1127125" y="3744913"/>
          <p14:tracePt t="15904" x="1146175" y="3732213"/>
          <p14:tracePt t="15908" x="1179513" y="3705225"/>
          <p14:tracePt t="15913" x="1252538" y="3678238"/>
          <p14:tracePt t="15917" x="1344613" y="3644900"/>
          <p14:tracePt t="15922" x="1444625" y="3625850"/>
          <p14:tracePt t="15924" x="1563688" y="3592513"/>
          <p14:tracePt t="15928" x="1655763" y="3571875"/>
          <p14:tracePt t="15933" x="1743075" y="3546475"/>
          <p14:tracePt t="15938" x="1849438" y="3540125"/>
          <p14:tracePt t="15939" x="1954213" y="3525838"/>
          <p14:tracePt t="15944" x="2060575" y="3525838"/>
          <p14:tracePt t="15948" x="2179638" y="3525838"/>
          <p14:tracePt t="15953" x="2273300" y="3525838"/>
          <p14:tracePt t="15956" x="2365375" y="3525838"/>
          <p14:tracePt t="15960" x="2444750" y="3525838"/>
          <p14:tracePt t="15964" x="2511425" y="3532188"/>
          <p14:tracePt t="15971" x="2570163" y="3540125"/>
          <p14:tracePt t="15973" x="2624138" y="3559175"/>
          <p14:tracePt t="15976" x="2670175" y="3579813"/>
          <p14:tracePt t="15980" x="2703513" y="3586163"/>
          <p14:tracePt t="15986" x="2736850" y="3598863"/>
          <p14:tracePt t="15988" x="2763838" y="3605213"/>
          <p14:tracePt t="15992" x="2776538" y="3619500"/>
          <p14:tracePt t="15997" x="2789238" y="3625850"/>
          <p14:tracePt t="16000" x="2803525" y="3632200"/>
          <p14:tracePt t="16005" x="2809875" y="3632200"/>
          <p14:tracePt t="16008" x="2822575" y="3638550"/>
          <p14:tracePt t="16012" x="2828925" y="3652838"/>
          <p14:tracePt t="16016" x="2843213" y="3659188"/>
          <p14:tracePt t="16022" x="2849563" y="3671888"/>
          <p14:tracePt t="16023" x="2862263" y="3678238"/>
          <p14:tracePt t="16028" x="2868613" y="3705225"/>
          <p14:tracePt t="16031" x="2889250" y="3717925"/>
          <p14:tracePt t="16039" x="2901950" y="3732213"/>
          <p14:tracePt t="16041" x="2916238" y="3751263"/>
          <p14:tracePt t="16044" x="2928938" y="3778250"/>
          <p14:tracePt t="16047" x="2935288" y="3790950"/>
          <p14:tracePt t="16052" x="2947988" y="3811588"/>
          <p14:tracePt t="16056" x="2962275" y="3836988"/>
          <p14:tracePt t="16059" x="2974975" y="3857625"/>
          <p14:tracePt t="16064" x="2981325" y="3884613"/>
          <p14:tracePt t="16070" x="2995613" y="3910013"/>
          <p14:tracePt t="16072" x="3001963" y="3930650"/>
          <p14:tracePt t="16076" x="3008313" y="3949700"/>
          <p14:tracePt t="16080" x="3021013" y="3976688"/>
          <p14:tracePt t="16087" x="3027363" y="4003675"/>
          <p14:tracePt t="16090" x="3027363" y="4030663"/>
          <p14:tracePt t="16091" x="3035300" y="4043363"/>
          <p14:tracePt t="16096" x="3035300" y="4062413"/>
          <p14:tracePt t="16100" x="3035300" y="4076700"/>
          <p14:tracePt t="16104" x="3041650" y="4095750"/>
          <p14:tracePt t="16108" x="3041650" y="4110038"/>
          <p14:tracePt t="16113" x="3048000" y="4122738"/>
          <p14:tracePt t="16117" x="3048000" y="4135438"/>
          <p14:tracePt t="16122" x="3048000" y="4149725"/>
          <p14:tracePt t="16123" x="3048000" y="4162425"/>
          <p14:tracePt t="16128" x="3048000" y="4183063"/>
          <p14:tracePt t="16132" x="3048000" y="4195763"/>
          <p14:tracePt t="16137" x="3041650" y="4214813"/>
          <p14:tracePt t="16140" x="3021013" y="4229100"/>
          <p14:tracePt t="16144" x="3014663" y="4241800"/>
          <p14:tracePt t="16148" x="3001963" y="4262438"/>
          <p14:tracePt t="16153" x="2987675" y="4275138"/>
          <p14:tracePt t="16156" x="2974975" y="4287838"/>
          <p14:tracePt t="16160" x="2955925" y="4302125"/>
          <p14:tracePt t="16165" x="2928938" y="4308475"/>
          <p14:tracePt t="16170" x="2908300" y="4321175"/>
          <p14:tracePt t="16172" x="2889250" y="4321175"/>
          <p14:tracePt t="16174" x="2868613" y="4335463"/>
          <p14:tracePt t="16180" x="2828925" y="4335463"/>
          <p14:tracePt t="16186" x="2795588" y="4335463"/>
          <p14:tracePt t="16188" x="2755900" y="4335463"/>
          <p14:tracePt t="16192" x="2716213" y="4341813"/>
          <p14:tracePt t="16194" x="2682875" y="4341813"/>
          <p14:tracePt t="16198" x="2651125" y="4348163"/>
          <p14:tracePt t="16204" x="2611438" y="4348163"/>
          <p14:tracePt t="16206" x="2584450" y="4348163"/>
          <p14:tracePt t="16213" x="2551113" y="4348163"/>
          <p14:tracePt t="16217" x="2524125" y="4348163"/>
          <p14:tracePt t="16221" x="2484438" y="4348163"/>
          <p14:tracePt t="16224" x="2451100" y="4348163"/>
          <p14:tracePt t="16228" x="2411413" y="4348163"/>
          <p14:tracePt t="16232" x="2386013" y="4348163"/>
          <p14:tracePt t="16237" x="2346325" y="4348163"/>
          <p14:tracePt t="16240" x="2312988" y="4348163"/>
          <p14:tracePt t="16242" x="2286000" y="4348163"/>
          <p14:tracePt t="16246" x="2265363" y="4348163"/>
          <p14:tracePt t="16254" x="2239963" y="4348163"/>
          <p14:tracePt t="16256" x="2212975" y="4341813"/>
          <p14:tracePt t="16260" x="2179638" y="4335463"/>
          <p14:tracePt t="16262" x="2160588" y="4321175"/>
          <p14:tracePt t="16266" x="2127250" y="4314825"/>
          <p14:tracePt t="16272" x="2106613" y="4308475"/>
          <p14:tracePt t="16276" x="2087563" y="4302125"/>
          <p14:tracePt t="16278" x="2060575" y="4287838"/>
          <p14:tracePt t="16284" x="2060575" y="4281488"/>
          <p14:tracePt t="16290" x="2033588" y="4268788"/>
          <p14:tracePt t="16296" x="2014538" y="4256088"/>
          <p14:tracePt t="16298" x="2001838" y="4241800"/>
          <p14:tracePt t="16303" x="1987550" y="4235450"/>
          <p14:tracePt t="16306" x="1974850" y="4222750"/>
          <p14:tracePt t="16310" x="1968500" y="4208463"/>
          <p14:tracePt t="16315" x="1960563" y="4195763"/>
          <p14:tracePt t="16321" x="1947863" y="4175125"/>
          <p14:tracePt t="16323" x="1941513" y="4162425"/>
          <p14:tracePt t="16326" x="1935163" y="4149725"/>
          <p14:tracePt t="16330" x="1935163" y="4135438"/>
          <p14:tracePt t="16340" x="1935163" y="4122738"/>
          <p14:tracePt t="16344" x="1935163" y="4095750"/>
          <p14:tracePt t="16347" x="1935163" y="4089400"/>
          <p14:tracePt t="16351" x="1935163" y="4062413"/>
          <p14:tracePt t="16354" x="1935163" y="4049713"/>
          <p14:tracePt t="16357" x="1935163" y="4043363"/>
          <p14:tracePt t="16364" x="1935163" y="4037013"/>
          <p14:tracePt t="16368" x="1935163" y="4030663"/>
          <p14:tracePt t="16372" x="1935163" y="4022725"/>
          <p14:tracePt t="16415" x="1935163" y="4016375"/>
          <p14:tracePt t="16426" x="1947863" y="4016375"/>
          <p14:tracePt t="16430" x="1954213" y="4016375"/>
          <p14:tracePt t="16437" x="1981200" y="4016375"/>
          <p14:tracePt t="16438" x="2001838" y="4016375"/>
          <p14:tracePt t="16442" x="2020888" y="4016375"/>
          <p14:tracePt t="16447" x="2060575" y="4016375"/>
          <p14:tracePt t="16451" x="2100263" y="4016375"/>
          <p14:tracePt t="16454" x="2139950" y="4016375"/>
          <p14:tracePt t="16458" x="2185988" y="4030663"/>
          <p14:tracePt t="16463" x="2246313" y="4037013"/>
          <p14:tracePt t="16467" x="2286000" y="4056063"/>
          <p14:tracePt t="16471" x="2332038" y="4076700"/>
          <p14:tracePt t="16475" x="2378075" y="4089400"/>
          <p14:tracePt t="16478" x="2425700" y="4110038"/>
          <p14:tracePt t="16483" x="2459038" y="4135438"/>
          <p14:tracePt t="16487" x="2490788" y="4162425"/>
          <p14:tracePt t="16489" x="2517775" y="4175125"/>
          <p14:tracePt t="16494" x="2538413" y="4189413"/>
          <p14:tracePt t="16498" x="2551113" y="4208463"/>
          <p14:tracePt t="16504" x="2563813" y="4222750"/>
          <p14:tracePt t="16506" x="2570163" y="4229100"/>
          <p14:tracePt t="16510" x="2584450" y="4235450"/>
          <p14:tracePt t="16514" x="2590800" y="4241800"/>
          <p14:tracePt t="16521" x="2590800" y="4248150"/>
          <p14:tracePt t="16523" x="2597150" y="4256088"/>
          <p14:tracePt t="16525" x="2597150" y="4262438"/>
          <p14:tracePt t="16530" x="2597150" y="4268788"/>
          <p14:tracePt t="16535" x="2597150" y="4275138"/>
          <p14:tracePt t="16538" x="2603500" y="4275138"/>
          <p14:tracePt t="16542" x="2603500" y="4281488"/>
          <p14:tracePt t="16546" x="2603500" y="4295775"/>
          <p14:tracePt t="16550" x="2603500" y="4302125"/>
          <p14:tracePt t="16554" x="2603500" y="4314825"/>
          <p14:tracePt t="16558" x="2603500" y="4335463"/>
          <p14:tracePt t="16562" x="2597150" y="4348163"/>
          <p14:tracePt t="16566" x="2578100" y="4367213"/>
          <p14:tracePt t="16570" x="2570163" y="4381500"/>
          <p14:tracePt t="16574" x="2557463" y="4400550"/>
          <p14:tracePt t="16578" x="2544763" y="4414838"/>
          <p14:tracePt t="16583" x="2530475" y="4427538"/>
          <p14:tracePt t="16588" x="2517775" y="4440238"/>
          <p14:tracePt t="16590" x="2490788" y="4454525"/>
          <p14:tracePt t="16594" x="2471738" y="4460875"/>
          <p14:tracePt t="16598" x="2451100" y="4479925"/>
          <p14:tracePt t="16602" x="2425700" y="4494213"/>
          <p14:tracePt t="16606" x="2398713" y="4500563"/>
          <p14:tracePt t="16610" x="2371725" y="4513263"/>
          <p14:tracePt t="16614" x="2346325" y="4521200"/>
          <p14:tracePt t="16620" x="2298700" y="4540250"/>
          <p14:tracePt t="16622" x="2246313" y="4546600"/>
          <p14:tracePt t="16627" x="2185988" y="4560888"/>
          <p14:tracePt t="16630" x="2133600" y="4579938"/>
          <p14:tracePt t="16636" x="2087563" y="4579938"/>
          <p14:tracePt t="16638" x="2060575" y="4586288"/>
          <p14:tracePt t="16642" x="2027238" y="4592638"/>
          <p14:tracePt t="16647" x="1987550" y="4592638"/>
          <p14:tracePt t="16650" x="1954213" y="4600575"/>
          <p14:tracePt t="16654" x="1914525" y="4613275"/>
          <p14:tracePt t="16658" x="1881188" y="4613275"/>
          <p14:tracePt t="16662" x="1841500" y="4619625"/>
          <p14:tracePt t="16666" x="1801813" y="4619625"/>
          <p14:tracePt t="16670" x="1755775" y="4625975"/>
          <p14:tracePt t="16674" x="1716088" y="4633913"/>
          <p14:tracePt t="16678" x="1676400" y="4633913"/>
          <p14:tracePt t="16682" x="1630363" y="4646613"/>
          <p14:tracePt t="16687" x="1576388" y="4646613"/>
          <p14:tracePt t="16690" x="1536700" y="4652963"/>
          <p14:tracePt t="16694" x="1477963" y="4652963"/>
          <p14:tracePt t="16698" x="1438275" y="4652963"/>
          <p14:tracePt t="16703" x="1398588" y="4652963"/>
          <p14:tracePt t="16706" x="1358900" y="4652963"/>
          <p14:tracePt t="16710" x="1319213" y="4652963"/>
          <p14:tracePt t="16714" x="1285875" y="4652963"/>
          <p14:tracePt t="16719" x="1265238" y="4652963"/>
          <p14:tracePt t="16722" x="1246188" y="4646613"/>
          <p14:tracePt t="16726" x="1212850" y="4640263"/>
          <p14:tracePt t="16730" x="1179513" y="4625975"/>
          <p14:tracePt t="16736" x="1158875" y="4613275"/>
          <p14:tracePt t="16739" x="1119188" y="4600575"/>
          <p14:tracePt t="16742" x="1093788" y="4592638"/>
          <p14:tracePt t="16747" x="1073150" y="4573588"/>
          <p14:tracePt t="16750" x="1039813" y="4560888"/>
          <p14:tracePt t="16755" x="1020763" y="4546600"/>
          <p14:tracePt t="16758" x="993775" y="4527550"/>
          <p14:tracePt t="16762" x="974725" y="4513263"/>
          <p14:tracePt t="16766" x="960438" y="4494213"/>
          <p14:tracePt t="16771" x="935038" y="4467225"/>
          <p14:tracePt t="16774" x="920750" y="4448175"/>
          <p14:tracePt t="16779" x="908050" y="4408488"/>
          <p14:tracePt t="16789" x="868363" y="4314825"/>
          <p14:tracePt t="16791" x="862013" y="4262438"/>
          <p14:tracePt t="16794" x="862013" y="4208463"/>
          <p14:tracePt t="16798" x="862013" y="4135438"/>
          <p14:tracePt t="16803" x="862013" y="4056063"/>
          <p14:tracePt t="16807" x="862013" y="3976688"/>
          <p14:tracePt t="16810" x="862013" y="3897313"/>
          <p14:tracePt t="16814" x="862013" y="3805238"/>
          <p14:tracePt t="16820" x="862013" y="3698875"/>
          <p14:tracePt t="16822" x="862013" y="3598863"/>
          <p14:tracePt t="16826" x="874713" y="3486150"/>
          <p14:tracePt t="16830" x="893763" y="3367088"/>
          <p14:tracePt t="16836" x="927100" y="3260725"/>
          <p14:tracePt t="16838" x="987425" y="3135313"/>
          <p14:tracePt t="16842" x="1027113" y="3016250"/>
          <p14:tracePt t="16846" x="1087438" y="2889250"/>
          <p14:tracePt t="16851" x="1146175" y="2751138"/>
          <p14:tracePt t="16854" x="1198563" y="2624138"/>
          <p14:tracePt t="16858" x="1292225" y="2459038"/>
          <p14:tracePt t="16862" x="1377950" y="2300288"/>
          <p14:tracePt t="16869" x="1490663" y="2141538"/>
          <p14:tracePt t="16875" x="1768475" y="1776413"/>
          <p14:tracePt t="16879" x="1947863" y="1597025"/>
          <p14:tracePt t="16882" x="2127250" y="1411288"/>
          <p14:tracePt t="16887" x="2325688" y="1246188"/>
          <p14:tracePt t="16890" x="2551113" y="1066800"/>
          <p14:tracePt t="16894" x="2743200" y="920750"/>
          <p14:tracePt t="16898" x="2962275" y="762000"/>
          <p14:tracePt t="16903" x="3154363" y="630238"/>
          <p14:tracePt t="16907" x="3373438" y="490538"/>
          <p14:tracePt t="16910" x="3532188" y="384175"/>
          <p14:tracePt t="16914" x="3690938" y="292100"/>
          <p14:tracePt t="16922" x="3830638" y="204788"/>
          <p14:tracePt t="16923" x="3983038" y="112713"/>
          <p14:tracePt t="16926" x="4121150" y="269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5"/>
          <p:cNvSpPr txBox="1">
            <a:spLocks noGrp="1"/>
          </p:cNvSpPr>
          <p:nvPr>
            <p:ph type="title"/>
          </p:nvPr>
        </p:nvSpPr>
        <p:spPr>
          <a:xfrm>
            <a:off x="720000" y="25598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</a:rPr>
              <a:t>使用</a:t>
            </a:r>
            <a:r>
              <a:rPr lang="en-US" altLang="zh-TW" dirty="0">
                <a:solidFill>
                  <a:schemeClr val="dk1"/>
                </a:solidFill>
              </a:rPr>
              <a:t>ResNet50</a:t>
            </a:r>
            <a:r>
              <a:rPr lang="zh-TW" altLang="en-US" dirty="0">
                <a:solidFill>
                  <a:schemeClr val="dk1"/>
                </a:solidFill>
              </a:rPr>
              <a:t>預訓練模型</a:t>
            </a:r>
            <a:endParaRPr dirty="0"/>
          </a:p>
        </p:txBody>
      </p:sp>
      <p:sp>
        <p:nvSpPr>
          <p:cNvPr id="4" name="Google Shape;435;p44">
            <a:extLst>
              <a:ext uri="{FF2B5EF4-FFF2-40B4-BE49-F238E27FC236}">
                <a16:creationId xmlns:a16="http://schemas.microsoft.com/office/drawing/2014/main" id="{0709BA64-197B-26F8-AEAC-A26F072749B3}"/>
              </a:ext>
            </a:extLst>
          </p:cNvPr>
          <p:cNvSpPr txBox="1">
            <a:spLocks/>
          </p:cNvSpPr>
          <p:nvPr/>
        </p:nvSpPr>
        <p:spPr>
          <a:xfrm>
            <a:off x="1218763" y="1309255"/>
            <a:ext cx="4142945" cy="279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model = </a:t>
            </a:r>
            <a:r>
              <a:rPr lang="en-US" sz="1200" dirty="0">
                <a:solidFill>
                  <a:srgbClr val="FF0000"/>
                </a:solidFill>
              </a:rPr>
              <a:t>ResNet50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(weights=“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imagenet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”,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include_top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=True</a:t>
            </a:r>
          </a:p>
          <a:p>
            <a:pPr marL="0" indent="0"/>
            <a:endParaRPr lang="en-US" sz="1200" dirty="0"/>
          </a:p>
          <a:p>
            <a:pPr marL="0" indent="0"/>
            <a:r>
              <a:rPr lang="en-US" altLang="zh-TW" sz="1200" dirty="0" err="1"/>
              <a:t>img</a:t>
            </a:r>
            <a:r>
              <a:rPr lang="en-US" altLang="zh-TW" sz="1200" dirty="0"/>
              <a:t> = </a:t>
            </a:r>
            <a:r>
              <a:rPr lang="en-US" altLang="zh-TW" sz="1200" dirty="0" err="1"/>
              <a:t>load_img</a:t>
            </a:r>
            <a:r>
              <a:rPr lang="en-US" altLang="zh-TW" sz="1200" dirty="0"/>
              <a:t>(“koala.png”, </a:t>
            </a:r>
            <a:r>
              <a:rPr lang="en-US" altLang="zh-TW" sz="1200" dirty="0" err="1"/>
              <a:t>target_size</a:t>
            </a:r>
            <a:r>
              <a:rPr lang="en-US" altLang="zh-TW" sz="1200" dirty="0"/>
              <a:t>=(224, 224))</a:t>
            </a:r>
          </a:p>
          <a:p>
            <a:pPr marL="0" indent="0"/>
            <a:r>
              <a:rPr lang="en-US" altLang="zh-TW" sz="1200" dirty="0"/>
              <a:t>x = </a:t>
            </a:r>
            <a:r>
              <a:rPr lang="en-US" altLang="zh-TW" sz="1200" dirty="0" err="1"/>
              <a:t>img_to_array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print(“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: “,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)</a:t>
            </a:r>
          </a:p>
          <a:p>
            <a:pPr marL="0" indent="0"/>
            <a:endParaRPr lang="en-US" altLang="zh-TW" sz="1200" dirty="0"/>
          </a:p>
          <a:p>
            <a:pPr marL="0" indent="0"/>
            <a:r>
              <a:rPr lang="en-US" altLang="zh-TW" sz="1200" dirty="0" err="1"/>
              <a:t>img</a:t>
            </a:r>
            <a:r>
              <a:rPr lang="en-US" altLang="zh-TW" sz="1200" dirty="0"/>
              <a:t>= </a:t>
            </a:r>
            <a:r>
              <a:rPr lang="en-US" altLang="zh-TW" sz="1200" dirty="0" err="1"/>
              <a:t>x.reshape</a:t>
            </a:r>
            <a:r>
              <a:rPr lang="en-US" altLang="zh-TW" sz="1200" dirty="0"/>
              <a:t>((1,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[0],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[1],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[2]))</a:t>
            </a:r>
          </a:p>
          <a:p>
            <a:pPr marL="0" indent="0"/>
            <a:r>
              <a:rPr lang="en-US" altLang="zh-TW" sz="1200" dirty="0" err="1"/>
              <a:t>img</a:t>
            </a:r>
            <a:r>
              <a:rPr lang="en-US" altLang="zh-TW" sz="1200" dirty="0"/>
              <a:t> = </a:t>
            </a:r>
            <a:r>
              <a:rPr lang="en-US" altLang="zh-TW" sz="1200" dirty="0" err="1"/>
              <a:t>preprocess_input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Print(“</a:t>
            </a:r>
            <a:r>
              <a:rPr lang="en-US" altLang="zh-TW" sz="1200" dirty="0" err="1"/>
              <a:t>img.shape</a:t>
            </a:r>
            <a:r>
              <a:rPr lang="en-US" altLang="zh-TW" sz="1200" dirty="0"/>
              <a:t>: “, </a:t>
            </a:r>
            <a:r>
              <a:rPr lang="en-US" altLang="zh-TW" sz="1200" dirty="0" err="1"/>
              <a:t>img.shape</a:t>
            </a:r>
            <a:r>
              <a:rPr lang="en-US" altLang="zh-TW" sz="1200" dirty="0"/>
              <a:t>)</a:t>
            </a:r>
          </a:p>
          <a:p>
            <a:pPr marL="0" indent="0"/>
            <a:endParaRPr lang="en-US" altLang="zh-TW" sz="1200" dirty="0"/>
          </a:p>
          <a:p>
            <a:pPr marL="0" indent="0"/>
            <a:r>
              <a:rPr lang="en-US" altLang="zh-TW" sz="1200" dirty="0" err="1"/>
              <a:t>Y_pred</a:t>
            </a:r>
            <a:r>
              <a:rPr lang="en-US" altLang="zh-TW" sz="1200" dirty="0"/>
              <a:t> = </a:t>
            </a:r>
            <a:r>
              <a:rPr lang="en-US" altLang="zh-TW" sz="1200" dirty="0" err="1"/>
              <a:t>model.predict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label =</a:t>
            </a:r>
            <a:r>
              <a:rPr lang="en-US" altLang="zh-TW" sz="1200" dirty="0" err="1"/>
              <a:t>decode_predictions</a:t>
            </a:r>
            <a:r>
              <a:rPr lang="en-US" altLang="zh-TW" sz="1200" dirty="0"/>
              <a:t>(</a:t>
            </a:r>
            <a:r>
              <a:rPr lang="en-US" altLang="zh-TW" sz="1200" dirty="0" err="1"/>
              <a:t>Y_pred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result = label[0] [0]</a:t>
            </a:r>
          </a:p>
          <a:p>
            <a:pPr marL="0" indent="0"/>
            <a:r>
              <a:rPr lang="en-US" altLang="zh-TW" sz="1200" dirty="0"/>
              <a:t>print(“%s (%.2f%%)” % (result[1], result[2]*100))</a:t>
            </a:r>
          </a:p>
        </p:txBody>
      </p:sp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7B253FEE-CCAF-B63B-E9E5-7FAD5BFE22BC}"/>
              </a:ext>
            </a:extLst>
          </p:cNvPr>
          <p:cNvSpPr txBox="1">
            <a:spLocks/>
          </p:cNvSpPr>
          <p:nvPr/>
        </p:nvSpPr>
        <p:spPr>
          <a:xfrm>
            <a:off x="6136633" y="1454401"/>
            <a:ext cx="1844021" cy="6861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TW" sz="1100" dirty="0" err="1"/>
              <a:t>x.shape</a:t>
            </a:r>
            <a:r>
              <a:rPr lang="en-US" altLang="zh-TW" sz="1100" dirty="0"/>
              <a:t>: (224, 224, 3)</a:t>
            </a:r>
            <a:endParaRPr lang="en-US" sz="1100" dirty="0"/>
          </a:p>
          <a:p>
            <a:pPr marL="0" indent="0"/>
            <a:r>
              <a:rPr lang="en-US" altLang="zh-TW" sz="1100" dirty="0" err="1"/>
              <a:t>img.shape</a:t>
            </a:r>
            <a:r>
              <a:rPr lang="en-US" altLang="zh-TW" sz="1100" dirty="0"/>
              <a:t>: (1, 224, 224, 3)</a:t>
            </a:r>
            <a:endParaRPr lang="en-US" sz="1100" dirty="0"/>
          </a:p>
          <a:p>
            <a:pPr marL="0" indent="0"/>
            <a:r>
              <a:rPr lang="en-US" sz="1100" dirty="0"/>
              <a:t>Koala (</a:t>
            </a:r>
            <a:r>
              <a:rPr lang="en-US" sz="1100" dirty="0">
                <a:solidFill>
                  <a:srgbClr val="FF0000"/>
                </a:solidFill>
              </a:rPr>
              <a:t>99.93%</a:t>
            </a:r>
            <a:r>
              <a:rPr lang="en-US" sz="1100" dirty="0"/>
              <a:t>)</a:t>
            </a:r>
            <a:endParaRPr lang="en-US" altLang="zh-TW" sz="11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97388A-ECDD-7AB4-912B-DE8CB52646C7}"/>
              </a:ext>
            </a:extLst>
          </p:cNvPr>
          <p:cNvSpPr txBox="1"/>
          <p:nvPr/>
        </p:nvSpPr>
        <p:spPr>
          <a:xfrm>
            <a:off x="8752114" y="4835717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07</a:t>
            </a:r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A953A2D1-CC82-5A5D-DAD1-68E074C9D3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2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8"/>
    </mc:Choice>
    <mc:Fallback>
      <p:transition spd="slow" advTm="4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5"/>
          <p:cNvSpPr txBox="1">
            <a:spLocks noGrp="1"/>
          </p:cNvSpPr>
          <p:nvPr>
            <p:ph type="title"/>
          </p:nvPr>
        </p:nvSpPr>
        <p:spPr>
          <a:xfrm>
            <a:off x="720000" y="25598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</a:rPr>
              <a:t>使用</a:t>
            </a:r>
            <a:r>
              <a:rPr lang="en-US" altLang="zh-TW" dirty="0">
                <a:solidFill>
                  <a:schemeClr val="dk1"/>
                </a:solidFill>
              </a:rPr>
              <a:t>InceptionV3</a:t>
            </a:r>
            <a:r>
              <a:rPr lang="zh-TW" altLang="en-US" dirty="0">
                <a:solidFill>
                  <a:schemeClr val="dk1"/>
                </a:solidFill>
              </a:rPr>
              <a:t>預訓練模型</a:t>
            </a:r>
            <a:endParaRPr dirty="0"/>
          </a:p>
        </p:txBody>
      </p:sp>
      <p:sp>
        <p:nvSpPr>
          <p:cNvPr id="4" name="Google Shape;435;p44">
            <a:extLst>
              <a:ext uri="{FF2B5EF4-FFF2-40B4-BE49-F238E27FC236}">
                <a16:creationId xmlns:a16="http://schemas.microsoft.com/office/drawing/2014/main" id="{0709BA64-197B-26F8-AEAC-A26F072749B3}"/>
              </a:ext>
            </a:extLst>
          </p:cNvPr>
          <p:cNvSpPr txBox="1">
            <a:spLocks/>
          </p:cNvSpPr>
          <p:nvPr/>
        </p:nvSpPr>
        <p:spPr>
          <a:xfrm>
            <a:off x="1218763" y="1309255"/>
            <a:ext cx="4357692" cy="279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model = </a:t>
            </a:r>
            <a:r>
              <a:rPr lang="en-US" sz="1200" dirty="0">
                <a:solidFill>
                  <a:srgbClr val="FF0000"/>
                </a:solidFill>
              </a:rPr>
              <a:t>InceptionV3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(weights=“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imagenet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”,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include_top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=True</a:t>
            </a:r>
          </a:p>
          <a:p>
            <a:pPr marL="0" indent="0"/>
            <a:endParaRPr lang="en-US" sz="1200" dirty="0"/>
          </a:p>
          <a:p>
            <a:pPr marL="0" indent="0"/>
            <a:r>
              <a:rPr lang="en-US" altLang="zh-TW" sz="1200" dirty="0" err="1"/>
              <a:t>img</a:t>
            </a:r>
            <a:r>
              <a:rPr lang="en-US" altLang="zh-TW" sz="1200" dirty="0"/>
              <a:t> = </a:t>
            </a:r>
            <a:r>
              <a:rPr lang="en-US" altLang="zh-TW" sz="1200" dirty="0" err="1"/>
              <a:t>load_img</a:t>
            </a:r>
            <a:r>
              <a:rPr lang="en-US" altLang="zh-TW" sz="1200" dirty="0"/>
              <a:t>(“koala.png”, </a:t>
            </a:r>
            <a:r>
              <a:rPr lang="en-US" altLang="zh-TW" sz="1200" dirty="0" err="1"/>
              <a:t>target_size</a:t>
            </a:r>
            <a:r>
              <a:rPr lang="en-US" altLang="zh-TW" sz="1200" dirty="0"/>
              <a:t>=(</a:t>
            </a:r>
            <a:r>
              <a:rPr lang="en-US" altLang="zh-TW" sz="1200" dirty="0">
                <a:solidFill>
                  <a:srgbClr val="FF0000"/>
                </a:solidFill>
              </a:rPr>
              <a:t>299</a:t>
            </a:r>
            <a:r>
              <a:rPr lang="en-US" altLang="zh-TW" sz="1200" dirty="0"/>
              <a:t>, </a:t>
            </a:r>
            <a:r>
              <a:rPr lang="en-US" altLang="zh-TW" sz="1200" dirty="0">
                <a:solidFill>
                  <a:srgbClr val="FF0000"/>
                </a:solidFill>
              </a:rPr>
              <a:t>299</a:t>
            </a:r>
            <a:r>
              <a:rPr lang="en-US" altLang="zh-TW" sz="1200" dirty="0"/>
              <a:t>))</a:t>
            </a:r>
          </a:p>
          <a:p>
            <a:pPr marL="0" indent="0"/>
            <a:r>
              <a:rPr lang="en-US" altLang="zh-TW" sz="1200" dirty="0"/>
              <a:t>x = </a:t>
            </a:r>
            <a:r>
              <a:rPr lang="en-US" altLang="zh-TW" sz="1200" dirty="0" err="1"/>
              <a:t>img_to_array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print(“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: “,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)</a:t>
            </a:r>
          </a:p>
          <a:p>
            <a:pPr marL="0" indent="0"/>
            <a:endParaRPr lang="en-US" altLang="zh-TW" sz="1200" dirty="0"/>
          </a:p>
          <a:p>
            <a:pPr marL="0" indent="0"/>
            <a:r>
              <a:rPr lang="en-US" altLang="zh-TW" sz="1200" dirty="0" err="1"/>
              <a:t>img</a:t>
            </a:r>
            <a:r>
              <a:rPr lang="en-US" altLang="zh-TW" sz="1200" dirty="0"/>
              <a:t>= </a:t>
            </a:r>
            <a:r>
              <a:rPr lang="en-US" altLang="zh-TW" sz="1200" dirty="0" err="1"/>
              <a:t>x.reshape</a:t>
            </a:r>
            <a:r>
              <a:rPr lang="en-US" altLang="zh-TW" sz="1200" dirty="0"/>
              <a:t>((1,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[0],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[1],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[2]))</a:t>
            </a:r>
          </a:p>
          <a:p>
            <a:pPr marL="0" indent="0"/>
            <a:r>
              <a:rPr lang="en-US" altLang="zh-TW" sz="1200" dirty="0" err="1"/>
              <a:t>img</a:t>
            </a:r>
            <a:r>
              <a:rPr lang="en-US" altLang="zh-TW" sz="1200" dirty="0"/>
              <a:t> = </a:t>
            </a:r>
            <a:r>
              <a:rPr lang="en-US" altLang="zh-TW" sz="1200" dirty="0" err="1"/>
              <a:t>preprocess_input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Print(“</a:t>
            </a:r>
            <a:r>
              <a:rPr lang="en-US" altLang="zh-TW" sz="1200" dirty="0" err="1"/>
              <a:t>img.shape</a:t>
            </a:r>
            <a:r>
              <a:rPr lang="en-US" altLang="zh-TW" sz="1200" dirty="0"/>
              <a:t>: “, </a:t>
            </a:r>
            <a:r>
              <a:rPr lang="en-US" altLang="zh-TW" sz="1200" dirty="0" err="1"/>
              <a:t>img.shape</a:t>
            </a:r>
            <a:r>
              <a:rPr lang="en-US" altLang="zh-TW" sz="1200" dirty="0"/>
              <a:t>)</a:t>
            </a:r>
          </a:p>
          <a:p>
            <a:pPr marL="0" indent="0"/>
            <a:endParaRPr lang="en-US" altLang="zh-TW" sz="1200" dirty="0"/>
          </a:p>
          <a:p>
            <a:pPr marL="0" indent="0"/>
            <a:r>
              <a:rPr lang="en-US" altLang="zh-TW" sz="1200" dirty="0" err="1"/>
              <a:t>Y_pred</a:t>
            </a:r>
            <a:r>
              <a:rPr lang="en-US" altLang="zh-TW" sz="1200" dirty="0"/>
              <a:t> = </a:t>
            </a:r>
            <a:r>
              <a:rPr lang="en-US" altLang="zh-TW" sz="1200" dirty="0" err="1"/>
              <a:t>model.predict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label =</a:t>
            </a:r>
            <a:r>
              <a:rPr lang="en-US" altLang="zh-TW" sz="1200" dirty="0" err="1"/>
              <a:t>decode_predictions</a:t>
            </a:r>
            <a:r>
              <a:rPr lang="en-US" altLang="zh-TW" sz="1200" dirty="0"/>
              <a:t>(</a:t>
            </a:r>
            <a:r>
              <a:rPr lang="en-US" altLang="zh-TW" sz="1200" dirty="0" err="1"/>
              <a:t>Y_pred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result = label[0] [0]</a:t>
            </a:r>
          </a:p>
          <a:p>
            <a:pPr marL="0" indent="0"/>
            <a:r>
              <a:rPr lang="en-US" altLang="zh-TW" sz="1200" dirty="0"/>
              <a:t>print(“%s (%.2f%%)” % (result[1], result[2]*100))</a:t>
            </a:r>
          </a:p>
        </p:txBody>
      </p:sp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7B253FEE-CCAF-B63B-E9E5-7FAD5BFE22BC}"/>
              </a:ext>
            </a:extLst>
          </p:cNvPr>
          <p:cNvSpPr txBox="1">
            <a:spLocks/>
          </p:cNvSpPr>
          <p:nvPr/>
        </p:nvSpPr>
        <p:spPr>
          <a:xfrm>
            <a:off x="6136633" y="1454401"/>
            <a:ext cx="1844021" cy="6861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TW" sz="1100" dirty="0" err="1"/>
              <a:t>x.shape</a:t>
            </a:r>
            <a:r>
              <a:rPr lang="en-US" altLang="zh-TW" sz="1100" dirty="0"/>
              <a:t>: (</a:t>
            </a:r>
            <a:r>
              <a:rPr lang="en-US" altLang="zh-TW" sz="1100" dirty="0">
                <a:solidFill>
                  <a:srgbClr val="FF0000"/>
                </a:solidFill>
              </a:rPr>
              <a:t>299</a:t>
            </a:r>
            <a:r>
              <a:rPr lang="en-US" altLang="zh-TW" sz="1100" dirty="0"/>
              <a:t>, </a:t>
            </a:r>
            <a:r>
              <a:rPr lang="en-US" altLang="zh-TW" sz="1100" dirty="0">
                <a:solidFill>
                  <a:srgbClr val="FF0000"/>
                </a:solidFill>
              </a:rPr>
              <a:t>299</a:t>
            </a:r>
            <a:r>
              <a:rPr lang="en-US" altLang="zh-TW" sz="1100" dirty="0"/>
              <a:t>, 3)</a:t>
            </a:r>
            <a:endParaRPr lang="en-US" sz="1100" dirty="0"/>
          </a:p>
          <a:p>
            <a:pPr marL="0" indent="0"/>
            <a:r>
              <a:rPr lang="en-US" altLang="zh-TW" sz="1100" dirty="0" err="1"/>
              <a:t>img.shape</a:t>
            </a:r>
            <a:r>
              <a:rPr lang="en-US" altLang="zh-TW" sz="1100" dirty="0"/>
              <a:t>: (1, </a:t>
            </a:r>
            <a:r>
              <a:rPr lang="en-US" altLang="zh-TW" sz="1100" dirty="0">
                <a:solidFill>
                  <a:srgbClr val="FF0000"/>
                </a:solidFill>
              </a:rPr>
              <a:t>299</a:t>
            </a:r>
            <a:r>
              <a:rPr lang="en-US" altLang="zh-TW" sz="1100" dirty="0"/>
              <a:t>, </a:t>
            </a:r>
            <a:r>
              <a:rPr lang="en-US" altLang="zh-TW" sz="1100" dirty="0">
                <a:solidFill>
                  <a:srgbClr val="FF0000"/>
                </a:solidFill>
              </a:rPr>
              <a:t>299</a:t>
            </a:r>
            <a:r>
              <a:rPr lang="en-US" altLang="zh-TW" sz="1100" dirty="0"/>
              <a:t>, 3)</a:t>
            </a:r>
            <a:endParaRPr lang="en-US" sz="1100" dirty="0"/>
          </a:p>
          <a:p>
            <a:pPr marL="0" indent="0"/>
            <a:r>
              <a:rPr lang="en-US" sz="1100" dirty="0"/>
              <a:t>Koala (</a:t>
            </a:r>
            <a:r>
              <a:rPr lang="en-US" sz="1100" dirty="0">
                <a:solidFill>
                  <a:srgbClr val="FF0000"/>
                </a:solidFill>
              </a:rPr>
              <a:t>91.51%</a:t>
            </a:r>
            <a:r>
              <a:rPr lang="en-US" sz="1100" dirty="0"/>
              <a:t>)</a:t>
            </a:r>
            <a:endParaRPr lang="en-US" altLang="zh-TW" sz="11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7DAC345-F97B-B483-F6AB-B9B319BEDCDB}"/>
              </a:ext>
            </a:extLst>
          </p:cNvPr>
          <p:cNvSpPr txBox="1"/>
          <p:nvPr/>
        </p:nvSpPr>
        <p:spPr>
          <a:xfrm>
            <a:off x="8752114" y="4835717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08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31C7157F-E751-0B21-4419-1DE8D51DB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2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"/>
    </mc:Choice>
    <mc:Fallback>
      <p:transition spd="slow" advTm="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5"/>
          <p:cNvSpPr txBox="1">
            <a:spLocks noGrp="1"/>
          </p:cNvSpPr>
          <p:nvPr>
            <p:ph type="title"/>
          </p:nvPr>
        </p:nvSpPr>
        <p:spPr>
          <a:xfrm>
            <a:off x="720000" y="255982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1"/>
                </a:solidFill>
              </a:rPr>
              <a:t>使用</a:t>
            </a:r>
            <a:r>
              <a:rPr lang="en-US" altLang="zh-TW" dirty="0">
                <a:solidFill>
                  <a:schemeClr val="dk1"/>
                </a:solidFill>
              </a:rPr>
              <a:t>VGG16</a:t>
            </a:r>
            <a:r>
              <a:rPr lang="zh-TW" altLang="en-US" dirty="0">
                <a:solidFill>
                  <a:schemeClr val="dk1"/>
                </a:solidFill>
              </a:rPr>
              <a:t>預訓練模型</a:t>
            </a:r>
            <a:endParaRPr dirty="0"/>
          </a:p>
        </p:txBody>
      </p:sp>
      <p:sp>
        <p:nvSpPr>
          <p:cNvPr id="4" name="Google Shape;435;p44">
            <a:extLst>
              <a:ext uri="{FF2B5EF4-FFF2-40B4-BE49-F238E27FC236}">
                <a16:creationId xmlns:a16="http://schemas.microsoft.com/office/drawing/2014/main" id="{0709BA64-197B-26F8-AEAC-A26F072749B3}"/>
              </a:ext>
            </a:extLst>
          </p:cNvPr>
          <p:cNvSpPr txBox="1">
            <a:spLocks/>
          </p:cNvSpPr>
          <p:nvPr/>
        </p:nvSpPr>
        <p:spPr>
          <a:xfrm>
            <a:off x="1218763" y="1309255"/>
            <a:ext cx="4357692" cy="279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model = </a:t>
            </a:r>
            <a:r>
              <a:rPr lang="en-US" sz="1200" dirty="0">
                <a:solidFill>
                  <a:srgbClr val="FF0000"/>
                </a:solidFill>
              </a:rPr>
              <a:t>VGG16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(weights=“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imagenet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”,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include_top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=True</a:t>
            </a:r>
          </a:p>
          <a:p>
            <a:pPr marL="0" indent="0"/>
            <a:endParaRPr lang="en-US" sz="1200" dirty="0">
              <a:solidFill>
                <a:srgbClr val="FF0000"/>
              </a:solidFill>
            </a:endParaRPr>
          </a:p>
          <a:p>
            <a:pPr marL="0" indent="0"/>
            <a:r>
              <a:rPr lang="en-US" altLang="zh-TW" sz="1200" dirty="0" err="1"/>
              <a:t>img</a:t>
            </a:r>
            <a:r>
              <a:rPr lang="en-US" altLang="zh-TW" sz="1200" dirty="0"/>
              <a:t> = </a:t>
            </a:r>
            <a:r>
              <a:rPr lang="en-US" altLang="zh-TW" sz="1200" dirty="0" err="1"/>
              <a:t>load_img</a:t>
            </a:r>
            <a:r>
              <a:rPr lang="en-US" altLang="zh-TW" sz="1200" dirty="0"/>
              <a:t>(“koala.png”, </a:t>
            </a:r>
            <a:r>
              <a:rPr lang="en-US" altLang="zh-TW" sz="1200" dirty="0" err="1"/>
              <a:t>target_size</a:t>
            </a:r>
            <a:r>
              <a:rPr lang="en-US" altLang="zh-TW" sz="1200" dirty="0"/>
              <a:t>=(</a:t>
            </a:r>
            <a:r>
              <a:rPr lang="en-US" altLang="zh-TW" sz="1200" dirty="0">
                <a:solidFill>
                  <a:schemeClr val="bg1">
                    <a:lumMod val="10000"/>
                  </a:schemeClr>
                </a:solidFill>
              </a:rPr>
              <a:t>224, 224</a:t>
            </a:r>
            <a:r>
              <a:rPr lang="en-US" altLang="zh-TW" sz="1200" dirty="0"/>
              <a:t>))</a:t>
            </a:r>
          </a:p>
          <a:p>
            <a:pPr marL="0" indent="0"/>
            <a:r>
              <a:rPr lang="en-US" altLang="zh-TW" sz="1200" dirty="0"/>
              <a:t>x = </a:t>
            </a:r>
            <a:r>
              <a:rPr lang="en-US" altLang="zh-TW" sz="1200" dirty="0" err="1"/>
              <a:t>img_to_array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print(“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: “,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)</a:t>
            </a:r>
          </a:p>
          <a:p>
            <a:pPr marL="0" indent="0"/>
            <a:endParaRPr lang="en-US" altLang="zh-TW" sz="1200" dirty="0"/>
          </a:p>
          <a:p>
            <a:pPr marL="0" indent="0"/>
            <a:r>
              <a:rPr lang="en-US" altLang="zh-TW" sz="1200" dirty="0" err="1"/>
              <a:t>img</a:t>
            </a:r>
            <a:r>
              <a:rPr lang="en-US" altLang="zh-TW" sz="1200" dirty="0"/>
              <a:t>= </a:t>
            </a:r>
            <a:r>
              <a:rPr lang="en-US" altLang="zh-TW" sz="1200" dirty="0" err="1"/>
              <a:t>x.reshape</a:t>
            </a:r>
            <a:r>
              <a:rPr lang="en-US" altLang="zh-TW" sz="1200" dirty="0"/>
              <a:t>((1,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[0],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[1], </a:t>
            </a:r>
            <a:r>
              <a:rPr lang="en-US" altLang="zh-TW" sz="1200" dirty="0" err="1"/>
              <a:t>x.shape</a:t>
            </a:r>
            <a:r>
              <a:rPr lang="en-US" altLang="zh-TW" sz="1200" dirty="0"/>
              <a:t>[2]))</a:t>
            </a:r>
          </a:p>
          <a:p>
            <a:pPr marL="0" indent="0"/>
            <a:r>
              <a:rPr lang="en-US" altLang="zh-TW" sz="1200" dirty="0" err="1"/>
              <a:t>img</a:t>
            </a:r>
            <a:r>
              <a:rPr lang="en-US" altLang="zh-TW" sz="1200" dirty="0"/>
              <a:t> = </a:t>
            </a:r>
            <a:r>
              <a:rPr lang="en-US" altLang="zh-TW" sz="1200" dirty="0" err="1"/>
              <a:t>preprocess_input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Print(“</a:t>
            </a:r>
            <a:r>
              <a:rPr lang="en-US" altLang="zh-TW" sz="1200" dirty="0" err="1"/>
              <a:t>img.shape</a:t>
            </a:r>
            <a:r>
              <a:rPr lang="en-US" altLang="zh-TW" sz="1200" dirty="0"/>
              <a:t>: “, </a:t>
            </a:r>
            <a:r>
              <a:rPr lang="en-US" altLang="zh-TW" sz="1200" dirty="0" err="1"/>
              <a:t>img.shape</a:t>
            </a:r>
            <a:r>
              <a:rPr lang="en-US" altLang="zh-TW" sz="1200" dirty="0"/>
              <a:t>)</a:t>
            </a:r>
          </a:p>
          <a:p>
            <a:pPr marL="0" indent="0"/>
            <a:endParaRPr lang="en-US" altLang="zh-TW" sz="1200" dirty="0"/>
          </a:p>
          <a:p>
            <a:pPr marL="0" indent="0"/>
            <a:r>
              <a:rPr lang="en-US" altLang="zh-TW" sz="1200" dirty="0" err="1"/>
              <a:t>Y_pred</a:t>
            </a:r>
            <a:r>
              <a:rPr lang="en-US" altLang="zh-TW" sz="1200" dirty="0"/>
              <a:t> = </a:t>
            </a:r>
            <a:r>
              <a:rPr lang="en-US" altLang="zh-TW" sz="1200" dirty="0" err="1"/>
              <a:t>model.predict</a:t>
            </a:r>
            <a:r>
              <a:rPr lang="en-US" altLang="zh-TW" sz="1200" dirty="0"/>
              <a:t>(</a:t>
            </a:r>
            <a:r>
              <a:rPr lang="en-US" altLang="zh-TW" sz="1200" dirty="0" err="1"/>
              <a:t>img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label =</a:t>
            </a:r>
            <a:r>
              <a:rPr lang="en-US" altLang="zh-TW" sz="1200" dirty="0" err="1"/>
              <a:t>decode_predictions</a:t>
            </a:r>
            <a:r>
              <a:rPr lang="en-US" altLang="zh-TW" sz="1200" dirty="0"/>
              <a:t>(</a:t>
            </a:r>
            <a:r>
              <a:rPr lang="en-US" altLang="zh-TW" sz="1200" dirty="0" err="1"/>
              <a:t>Y_pred</a:t>
            </a:r>
            <a:r>
              <a:rPr lang="en-US" altLang="zh-TW" sz="1200" dirty="0"/>
              <a:t>)</a:t>
            </a:r>
          </a:p>
          <a:p>
            <a:pPr marL="0" indent="0"/>
            <a:r>
              <a:rPr lang="en-US" altLang="zh-TW" sz="1200" dirty="0"/>
              <a:t>result = label[0] [0]</a:t>
            </a:r>
          </a:p>
          <a:p>
            <a:pPr marL="0" indent="0"/>
            <a:r>
              <a:rPr lang="en-US" altLang="zh-TW" sz="1200" dirty="0"/>
              <a:t>print(“%s (%.2f%%)” % (result[1], result[2]*100))</a:t>
            </a:r>
          </a:p>
        </p:txBody>
      </p:sp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7B253FEE-CCAF-B63B-E9E5-7FAD5BFE22BC}"/>
              </a:ext>
            </a:extLst>
          </p:cNvPr>
          <p:cNvSpPr txBox="1">
            <a:spLocks/>
          </p:cNvSpPr>
          <p:nvPr/>
        </p:nvSpPr>
        <p:spPr>
          <a:xfrm>
            <a:off x="6136633" y="1454401"/>
            <a:ext cx="1844021" cy="6861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zh-TW" sz="1100" dirty="0" err="1"/>
              <a:t>x.shape</a:t>
            </a:r>
            <a:r>
              <a:rPr lang="en-US" altLang="zh-TW" sz="1100" dirty="0"/>
              <a:t>: (224, 224, 3)</a:t>
            </a:r>
            <a:endParaRPr lang="en-US" sz="1100" dirty="0"/>
          </a:p>
          <a:p>
            <a:pPr marL="0" indent="0"/>
            <a:r>
              <a:rPr lang="en-US" altLang="zh-TW" sz="1100" dirty="0" err="1"/>
              <a:t>img.shape</a:t>
            </a:r>
            <a:r>
              <a:rPr lang="en-US" altLang="zh-TW" sz="1100" dirty="0"/>
              <a:t>: (1, 224, 224, 3)</a:t>
            </a:r>
            <a:endParaRPr lang="en-US" sz="1100" dirty="0"/>
          </a:p>
          <a:p>
            <a:pPr marL="0" indent="0"/>
            <a:r>
              <a:rPr lang="en-US" sz="1100" dirty="0"/>
              <a:t>Koala (100.00%)</a:t>
            </a:r>
            <a:endParaRPr lang="en-US" altLang="zh-TW" sz="11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4A849E-AFB6-82F3-22DF-3A4BBA7268B6}"/>
              </a:ext>
            </a:extLst>
          </p:cNvPr>
          <p:cNvSpPr txBox="1"/>
          <p:nvPr/>
        </p:nvSpPr>
        <p:spPr>
          <a:xfrm>
            <a:off x="8752114" y="4835717"/>
            <a:ext cx="3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09</a:t>
            </a:r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263296BD-910A-8393-6B66-42487C40E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97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"/>
    </mc:Choice>
    <mc:Fallback>
      <p:transition spd="slow" advTm="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3108</Words>
  <Application>Microsoft Office PowerPoint</Application>
  <PresentationFormat>如螢幕大小 (16:9)</PresentationFormat>
  <Paragraphs>319</Paragraphs>
  <Slides>24</Slides>
  <Notes>24</Notes>
  <HiddenSlides>0</HiddenSlides>
  <MMClips>24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Anton</vt:lpstr>
      <vt:lpstr>Lato</vt:lpstr>
      <vt:lpstr>Roboto</vt:lpstr>
      <vt:lpstr>Poppins</vt:lpstr>
      <vt:lpstr>Arial</vt:lpstr>
      <vt:lpstr>Essential Oils: Extraction Methods by Slidesgo</vt:lpstr>
      <vt:lpstr>Chapter 15</vt:lpstr>
      <vt:lpstr>Keras應用程式</vt:lpstr>
      <vt:lpstr>PowerPoint 簡報</vt:lpstr>
      <vt:lpstr>使用預訓練模型進行圖片分類預測</vt:lpstr>
      <vt:lpstr>使用MobileNet預訓練模型</vt:lpstr>
      <vt:lpstr>使用MobileNet預訓練模型</vt:lpstr>
      <vt:lpstr>使用ResNet50預訓練模型</vt:lpstr>
      <vt:lpstr>使用InceptionV3預訓練模型</vt:lpstr>
      <vt:lpstr>使用VGG16預訓練模型</vt:lpstr>
      <vt:lpstr>轉移學習</vt:lpstr>
      <vt:lpstr>深度學習的卷積網路</vt:lpstr>
      <vt:lpstr>Example</vt:lpstr>
      <vt:lpstr>PowerPoint 簡報</vt:lpstr>
      <vt:lpstr>PowerPoint 簡報</vt:lpstr>
      <vt:lpstr>PowerPoint 簡報</vt:lpstr>
      <vt:lpstr>PowerPoint 簡報</vt:lpstr>
      <vt:lpstr>PowerPoint 簡報</vt:lpstr>
      <vt:lpstr>Example</vt:lpstr>
      <vt:lpstr>調整cifar10資料集的圖片尺寸</vt:lpstr>
      <vt:lpstr>ResNet50預訓練模型的轉移學習</vt:lpstr>
      <vt:lpstr>ResNet50預訓練模型的轉移學習</vt:lpstr>
      <vt:lpstr>ResNet50預訓練模型的轉移學習</vt:lpstr>
      <vt:lpstr>MobileNet預訓練模型的轉移學習</vt:lpstr>
      <vt:lpstr>MobileNet預訓練模型的轉移學習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朱元祥</dc:creator>
  <cp:lastModifiedBy>Microsoft Office</cp:lastModifiedBy>
  <cp:revision>20</cp:revision>
  <dcterms:modified xsi:type="dcterms:W3CDTF">2023-03-05T14:53:07Z</dcterms:modified>
</cp:coreProperties>
</file>